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42.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42.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33.jpeg" ContentType="image/jpe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6.png" ContentType="image/png"/>
  <Override PartName="/ppt/media/image37.png" ContentType="image/png"/>
  <Override PartName="/ppt/media/image42.png" ContentType="image/png"/>
  <Override PartName="/ppt/media/image43.png" ContentType="image/png"/>
  <Override PartName="/ppt/media/image44.png" ContentType="image/png"/>
  <Override PartName="/ppt/media/image45.png" ContentType="image/png"/>
  <Override PartName="/ppt/media/image34.png" ContentType="image/png"/>
  <Override PartName="/ppt/media/image46.png" ContentType="image/png"/>
  <Override PartName="/ppt/media/image51.png" ContentType="image/png"/>
  <Override PartName="/ppt/media/image52.png" ContentType="image/png"/>
  <Override PartName="/ppt/media/image41.png" ContentType="image/png"/>
  <Override PartName="/ppt/media/image9.png" ContentType="image/png"/>
  <Override PartName="/ppt/media/image39.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11.png" ContentType="image/png"/>
  <Override PartName="/ppt/media/image48.png" ContentType="image/png"/>
  <Override PartName="/ppt/media/image13.png" ContentType="image/png"/>
  <Override PartName="/ppt/media/image7.jpeg" ContentType="image/jpeg"/>
  <Override PartName="/ppt/media/image6.jpeg" ContentType="image/jpeg"/>
  <Override PartName="/ppt/media/image18.png" ContentType="image/png"/>
  <Override PartName="/ppt/media/image20.png" ContentType="image/png"/>
  <Override PartName="/ppt/media/image28.jpeg" ContentType="image/jpe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Click to move the slide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ADF84B6-F2F1-4909-8D12-817F75836A5D}"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990720" y="766800"/>
            <a:ext cx="5112360" cy="3832920"/>
          </a:xfrm>
          <a:prstGeom prst="rect">
            <a:avLst/>
          </a:prstGeom>
        </p:spPr>
      </p:sp>
      <p:sp>
        <p:nvSpPr>
          <p:cNvPr id="434" name="PlaceHolder 2"/>
          <p:cNvSpPr>
            <a:spLocks noGrp="1"/>
          </p:cNvSpPr>
          <p:nvPr>
            <p:ph type="body"/>
          </p:nvPr>
        </p:nvSpPr>
        <p:spPr>
          <a:xfrm>
            <a:off x="709560" y="4862520"/>
            <a:ext cx="5674320" cy="4599720"/>
          </a:xfrm>
          <a:prstGeom prst="rect">
            <a:avLst/>
          </a:prstGeom>
        </p:spPr>
        <p:txBody>
          <a:bodyPr lIns="0" rIns="0" tIns="0" bIns="0">
            <a:noAutofit/>
          </a:bodyPr>
          <a:p>
            <a:pPr marL="216000" indent="-21060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5" name="CustomShape 3"/>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A4701DF-2A25-46C8-9815-F7ADC9CDFEB1}"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6E0DAB2-7483-495A-96E2-F7426318785B}"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37"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8" name="PlaceHolder 3"/>
          <p:cNvSpPr>
            <a:spLocks noGrp="1"/>
          </p:cNvSpPr>
          <p:nvPr>
            <p:ph type="body"/>
          </p:nvPr>
        </p:nvSpPr>
        <p:spPr>
          <a:xfrm>
            <a:off x="709560" y="4862520"/>
            <a:ext cx="5666400" cy="459972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68768FF-0FD6-4C7E-A612-50EC580A827C}"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40" name="CustomShape 2"/>
          <p:cNvSpPr/>
          <p:nvPr/>
        </p:nvSpPr>
        <p:spPr>
          <a:xfrm>
            <a:off x="0" y="-6253200"/>
            <a:ext cx="360" cy="14046840"/>
          </a:xfrm>
          <a:prstGeom prst="rect">
            <a:avLst/>
          </a:prstGeom>
          <a:solidFill>
            <a:srgbClr val="ffffff"/>
          </a:solidFill>
          <a:ln w="9360">
            <a:solidFill>
              <a:srgbClr val="000000"/>
            </a:solidFill>
            <a:miter/>
          </a:ln>
        </p:spPr>
        <p:style>
          <a:lnRef idx="0"/>
          <a:fillRef idx="0"/>
          <a:effectRef idx="0"/>
          <a:fontRef idx="minor"/>
        </p:style>
      </p:sp>
      <p:sp>
        <p:nvSpPr>
          <p:cNvPr id="441" name="PlaceHolder 3"/>
          <p:cNvSpPr>
            <a:spLocks noGrp="1"/>
          </p:cNvSpPr>
          <p:nvPr>
            <p:ph type="body"/>
          </p:nvPr>
        </p:nvSpPr>
        <p:spPr>
          <a:xfrm>
            <a:off x="709560" y="4862520"/>
            <a:ext cx="5628240" cy="4599720"/>
          </a:xfrm>
          <a:prstGeom prst="rect">
            <a:avLst/>
          </a:prstGeom>
        </p:spPr>
        <p:txBody>
          <a:bodyPr lIns="0" rIns="0" tIns="0" bIns="0" anchor="ctr">
            <a:noAutofit/>
          </a:bodyPr>
          <a:p>
            <a:pPr marL="216000" indent="-21060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060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060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990720" y="766800"/>
            <a:ext cx="5112360" cy="3832920"/>
          </a:xfrm>
          <a:prstGeom prst="rect">
            <a:avLst/>
          </a:prstGeom>
        </p:spPr>
      </p:sp>
      <p:sp>
        <p:nvSpPr>
          <p:cNvPr id="443" name="PlaceHolder 2"/>
          <p:cNvSpPr>
            <a:spLocks noGrp="1"/>
          </p:cNvSpPr>
          <p:nvPr>
            <p:ph type="body"/>
          </p:nvPr>
        </p:nvSpPr>
        <p:spPr>
          <a:xfrm>
            <a:off x="709560" y="4862520"/>
            <a:ext cx="5674320" cy="4599720"/>
          </a:xfrm>
          <a:prstGeom prst="rect">
            <a:avLst/>
          </a:prstGeom>
        </p:spPr>
        <p:txBody>
          <a:bodyPr lIns="0" rIns="0" tIns="0" bIns="0">
            <a:noAutofit/>
          </a:bodyPr>
          <a:p>
            <a:endParaRPr b="0" lang="en-AU" sz="2000" spc="-1" strike="noStrike">
              <a:latin typeface="Arial"/>
            </a:endParaRPr>
          </a:p>
        </p:txBody>
      </p:sp>
      <p:sp>
        <p:nvSpPr>
          <p:cNvPr id="444" name="CustomShape 3"/>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15BF303-9273-4AE6-9D66-9EEA322BC6C0}"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990720" y="766800"/>
            <a:ext cx="5112360" cy="3832560"/>
          </a:xfrm>
          <a:prstGeom prst="rect">
            <a:avLst/>
          </a:prstGeom>
        </p:spPr>
      </p:sp>
      <p:sp>
        <p:nvSpPr>
          <p:cNvPr id="446" name="PlaceHolder 2"/>
          <p:cNvSpPr>
            <a:spLocks noGrp="1"/>
          </p:cNvSpPr>
          <p:nvPr>
            <p:ph type="body"/>
          </p:nvPr>
        </p:nvSpPr>
        <p:spPr>
          <a:xfrm>
            <a:off x="709560" y="4862520"/>
            <a:ext cx="5674320" cy="4599720"/>
          </a:xfrm>
          <a:prstGeom prst="rect">
            <a:avLst/>
          </a:prstGeom>
        </p:spPr>
        <p:txBody>
          <a:bodyPr lIns="0" rIns="0" tIns="0" bIns="0">
            <a:noAutofit/>
          </a:bodyPr>
          <a:p>
            <a:endParaRPr b="0" lang="en-AU" sz="2000" spc="-1" strike="noStrike">
              <a:latin typeface="Arial"/>
            </a:endParaRPr>
          </a:p>
        </p:txBody>
      </p:sp>
      <p:sp>
        <p:nvSpPr>
          <p:cNvPr id="447" name="CustomShape 3"/>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2D346F6-3535-458E-8BB4-43BD26D25A52}"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990720" y="766800"/>
            <a:ext cx="5112360" cy="3832560"/>
          </a:xfrm>
          <a:prstGeom prst="rect">
            <a:avLst/>
          </a:prstGeom>
        </p:spPr>
      </p:sp>
      <p:sp>
        <p:nvSpPr>
          <p:cNvPr id="449" name="PlaceHolder 2"/>
          <p:cNvSpPr>
            <a:spLocks noGrp="1"/>
          </p:cNvSpPr>
          <p:nvPr>
            <p:ph type="body"/>
          </p:nvPr>
        </p:nvSpPr>
        <p:spPr>
          <a:xfrm>
            <a:off x="709560" y="4862520"/>
            <a:ext cx="5674320" cy="4599720"/>
          </a:xfrm>
          <a:prstGeom prst="rect">
            <a:avLst/>
          </a:prstGeom>
        </p:spPr>
        <p:txBody>
          <a:bodyPr lIns="0" rIns="0" tIns="0" bIns="0">
            <a:noAutofit/>
          </a:bodyPr>
          <a:p>
            <a:endParaRPr b="0" lang="en-AU" sz="2000" spc="-1" strike="noStrike">
              <a:latin typeface="Arial"/>
            </a:endParaRPr>
          </a:p>
        </p:txBody>
      </p:sp>
      <p:sp>
        <p:nvSpPr>
          <p:cNvPr id="450" name="CustomShape 3"/>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6A3F116-9885-48B5-BBEE-7562A7345941}"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990720" y="766800"/>
            <a:ext cx="5112360" cy="3832920"/>
          </a:xfrm>
          <a:prstGeom prst="rect">
            <a:avLst/>
          </a:prstGeom>
        </p:spPr>
      </p:sp>
      <p:sp>
        <p:nvSpPr>
          <p:cNvPr id="452" name="PlaceHolder 2"/>
          <p:cNvSpPr>
            <a:spLocks noGrp="1"/>
          </p:cNvSpPr>
          <p:nvPr>
            <p:ph type="body"/>
          </p:nvPr>
        </p:nvSpPr>
        <p:spPr>
          <a:xfrm>
            <a:off x="709560" y="4862520"/>
            <a:ext cx="5674320" cy="4599720"/>
          </a:xfrm>
          <a:prstGeom prst="rect">
            <a:avLst/>
          </a:prstGeom>
        </p:spPr>
        <p:txBody>
          <a:bodyPr lIns="0" rIns="0" tIns="0" bIns="0">
            <a:noAutofit/>
          </a:bodyPr>
          <a:p>
            <a:endParaRPr b="0" lang="en-AU" sz="2000" spc="-1" strike="noStrike">
              <a:latin typeface="Arial"/>
            </a:endParaRPr>
          </a:p>
        </p:txBody>
      </p:sp>
      <p:sp>
        <p:nvSpPr>
          <p:cNvPr id="453" name="CustomShape 3"/>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665A19E-AB9F-45C7-9BDE-AD2A4C731514}"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990720" y="766800"/>
            <a:ext cx="5112360" cy="3832920"/>
          </a:xfrm>
          <a:prstGeom prst="rect">
            <a:avLst/>
          </a:prstGeom>
        </p:spPr>
      </p:sp>
      <p:sp>
        <p:nvSpPr>
          <p:cNvPr id="455" name="PlaceHolder 2"/>
          <p:cNvSpPr>
            <a:spLocks noGrp="1"/>
          </p:cNvSpPr>
          <p:nvPr>
            <p:ph type="body"/>
          </p:nvPr>
        </p:nvSpPr>
        <p:spPr>
          <a:xfrm>
            <a:off x="709560" y="4862520"/>
            <a:ext cx="5674320" cy="4599720"/>
          </a:xfrm>
          <a:prstGeom prst="rect">
            <a:avLst/>
          </a:prstGeom>
        </p:spPr>
        <p:txBody>
          <a:bodyPr lIns="0" rIns="0" tIns="0" bIns="0">
            <a:noAutofit/>
          </a:bodyPr>
          <a:p>
            <a:endParaRPr b="0" lang="en-AU" sz="2000" spc="-1" strike="noStrike">
              <a:latin typeface="Arial"/>
            </a:endParaRPr>
          </a:p>
        </p:txBody>
      </p:sp>
      <p:sp>
        <p:nvSpPr>
          <p:cNvPr id="456" name="CustomShape 3"/>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A40B981-90B7-4E65-822E-0D1B85C0A97A}"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990720" y="766800"/>
            <a:ext cx="5112360" cy="3832920"/>
          </a:xfrm>
          <a:prstGeom prst="rect">
            <a:avLst/>
          </a:prstGeom>
        </p:spPr>
      </p:sp>
      <p:sp>
        <p:nvSpPr>
          <p:cNvPr id="458" name="PlaceHolder 2"/>
          <p:cNvSpPr>
            <a:spLocks noGrp="1"/>
          </p:cNvSpPr>
          <p:nvPr>
            <p:ph type="body"/>
          </p:nvPr>
        </p:nvSpPr>
        <p:spPr>
          <a:xfrm>
            <a:off x="709560" y="4862520"/>
            <a:ext cx="5674320" cy="4599720"/>
          </a:xfrm>
          <a:prstGeom prst="rect">
            <a:avLst/>
          </a:prstGeom>
        </p:spPr>
        <p:txBody>
          <a:bodyPr lIns="0" rIns="0" tIns="0" bIns="0">
            <a:noAutofit/>
          </a:bodyPr>
          <a:p>
            <a:pPr marL="216000" indent="-21060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9" name="CustomShape 3"/>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121A6C7-8CBA-44DA-B25D-122771DC0F0A}"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1299E69-8752-4C29-8F02-2ED7313F66D7}"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31" name="PlaceHolder 2"/>
          <p:cNvSpPr>
            <a:spLocks noGrp="1"/>
          </p:cNvSpPr>
          <p:nvPr>
            <p:ph type="sldImg"/>
          </p:nvPr>
        </p:nvSpPr>
        <p:spPr>
          <a:xfrm>
            <a:off x="990720" y="766800"/>
            <a:ext cx="5112360" cy="3832560"/>
          </a:xfrm>
          <a:prstGeom prst="rect">
            <a:avLst/>
          </a:prstGeom>
        </p:spPr>
      </p:sp>
      <p:sp>
        <p:nvSpPr>
          <p:cNvPr id="432" name="PlaceHolder 3"/>
          <p:cNvSpPr>
            <a:spLocks noGrp="1"/>
          </p:cNvSpPr>
          <p:nvPr>
            <p:ph type="body"/>
          </p:nvPr>
        </p:nvSpPr>
        <p:spPr>
          <a:xfrm>
            <a:off x="709560" y="4862520"/>
            <a:ext cx="5674320" cy="4599720"/>
          </a:xfrm>
          <a:prstGeom prst="rect">
            <a:avLst/>
          </a:prstGeom>
        </p:spPr>
        <p:txBody>
          <a:bodyPr lIns="0" rIns="0" tIns="0" bIns="0">
            <a:noAutofit/>
          </a:bodyPr>
          <a:p>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990720" y="766800"/>
            <a:ext cx="5112360" cy="3832920"/>
          </a:xfrm>
          <a:prstGeom prst="rect">
            <a:avLst/>
          </a:prstGeom>
        </p:spPr>
      </p:sp>
      <p:sp>
        <p:nvSpPr>
          <p:cNvPr id="461" name="PlaceHolder 2"/>
          <p:cNvSpPr>
            <a:spLocks noGrp="1"/>
          </p:cNvSpPr>
          <p:nvPr>
            <p:ph type="body"/>
          </p:nvPr>
        </p:nvSpPr>
        <p:spPr>
          <a:xfrm>
            <a:off x="709560" y="4862520"/>
            <a:ext cx="5674320" cy="4599720"/>
          </a:xfrm>
          <a:prstGeom prst="rect">
            <a:avLst/>
          </a:prstGeom>
        </p:spPr>
        <p:txBody>
          <a:bodyPr lIns="0" rIns="0" tIns="0" bIns="0">
            <a:noAutofit/>
          </a:bodyPr>
          <a:p>
            <a:pPr marL="216000" indent="-210600">
              <a:lnSpc>
                <a:spcPct val="100000"/>
              </a:lnSpc>
              <a:tabLst>
                <a:tab algn="l" pos="0"/>
              </a:tabLst>
            </a:pPr>
            <a:r>
              <a:rPr b="0" lang="en-US" sz="2000" spc="-1" strike="noStrike">
                <a:latin typeface="Arial"/>
              </a:rPr>
              <a:t>stroma</a:t>
            </a:r>
            <a:endParaRPr b="0" lang="en-AU" sz="2000" spc="-1" strike="noStrike">
              <a:latin typeface="Arial"/>
            </a:endParaRPr>
          </a:p>
        </p:txBody>
      </p:sp>
      <p:sp>
        <p:nvSpPr>
          <p:cNvPr id="462" name="CustomShape 3"/>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653F4B4-6298-43DC-80E7-DC498396122C}"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990720" y="766800"/>
            <a:ext cx="5112360" cy="3832920"/>
          </a:xfrm>
          <a:prstGeom prst="rect">
            <a:avLst/>
          </a:prstGeom>
        </p:spPr>
      </p:sp>
      <p:sp>
        <p:nvSpPr>
          <p:cNvPr id="464" name="PlaceHolder 2"/>
          <p:cNvSpPr>
            <a:spLocks noGrp="1"/>
          </p:cNvSpPr>
          <p:nvPr>
            <p:ph type="body"/>
          </p:nvPr>
        </p:nvSpPr>
        <p:spPr>
          <a:xfrm>
            <a:off x="709560" y="4862520"/>
            <a:ext cx="5674320" cy="4599720"/>
          </a:xfrm>
          <a:prstGeom prst="rect">
            <a:avLst/>
          </a:prstGeom>
        </p:spPr>
        <p:txBody>
          <a:bodyPr lIns="0" rIns="0" tIns="0" bIns="0">
            <a:noAutofit/>
          </a:bodyPr>
          <a:p>
            <a:endParaRPr b="0" lang="en-AU" sz="2000" spc="-1" strike="noStrike">
              <a:latin typeface="Arial"/>
            </a:endParaRPr>
          </a:p>
        </p:txBody>
      </p:sp>
      <p:sp>
        <p:nvSpPr>
          <p:cNvPr id="465" name="CustomShape 3"/>
          <p:cNvSpPr/>
          <p:nvPr/>
        </p:nvSpPr>
        <p:spPr>
          <a:xfrm>
            <a:off x="4021200" y="9720360"/>
            <a:ext cx="3070800" cy="5068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F3DEA5B-78FB-4A3E-ABA5-5C3E839CED19}"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6400" cy="9184320"/>
          </a:xfrm>
          <a:prstGeom prst="rect">
            <a:avLst/>
          </a:prstGeom>
          <a:ln w="0">
            <a:noFill/>
          </a:ln>
        </p:spPr>
      </p:pic>
      <p:sp>
        <p:nvSpPr>
          <p:cNvPr id="159" name="CustomShape 1"/>
          <p:cNvSpPr/>
          <p:nvPr/>
        </p:nvSpPr>
        <p:spPr>
          <a:xfrm>
            <a:off x="196920" y="1657440"/>
            <a:ext cx="7766640" cy="14641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8000" cy="1576800"/>
          </a:xfrm>
          <a:prstGeom prst="rect">
            <a:avLst/>
          </a:prstGeom>
          <a:ln w="19080">
            <a:solidFill>
              <a:schemeClr val="bg2"/>
            </a:solidFill>
            <a:miter/>
          </a:ln>
        </p:spPr>
      </p:pic>
      <p:pic>
        <p:nvPicPr>
          <p:cNvPr id="162" name="Picture 6" descr=""/>
          <p:cNvPicPr/>
          <p:nvPr/>
        </p:nvPicPr>
        <p:blipFill>
          <a:blip r:embed="rId3"/>
          <a:stretch/>
        </p:blipFill>
        <p:spPr>
          <a:xfrm>
            <a:off x="7344000" y="648000"/>
            <a:ext cx="1594440" cy="1649880"/>
          </a:xfrm>
          <a:prstGeom prst="rect">
            <a:avLst/>
          </a:prstGeom>
          <a:ln w="19080">
            <a:solidFill>
              <a:schemeClr val="bg2"/>
            </a:solidFill>
            <a:miter/>
          </a:ln>
        </p:spPr>
      </p:pic>
      <p:sp>
        <p:nvSpPr>
          <p:cNvPr id="163" name="CustomShape 3"/>
          <p:cNvSpPr/>
          <p:nvPr/>
        </p:nvSpPr>
        <p:spPr>
          <a:xfrm>
            <a:off x="684360" y="2133720"/>
            <a:ext cx="7844400" cy="174672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188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2021</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58920" y="284796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280" y="155736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9" name="Picture 4" descr=""/>
          <p:cNvPicPr/>
          <p:nvPr/>
        </p:nvPicPr>
        <p:blipFill>
          <a:blip r:embed="rId1"/>
          <a:stretch/>
        </p:blipFill>
        <p:spPr>
          <a:xfrm>
            <a:off x="395280" y="3068640"/>
            <a:ext cx="1362600" cy="1362600"/>
          </a:xfrm>
          <a:prstGeom prst="rect">
            <a:avLst/>
          </a:prstGeom>
          <a:ln w="25560">
            <a:solidFill>
              <a:schemeClr val="bg2"/>
            </a:solidFill>
            <a:miter/>
          </a:ln>
        </p:spPr>
      </p:pic>
      <p:sp>
        <p:nvSpPr>
          <p:cNvPr id="230" name="CustomShape 2"/>
          <p:cNvSpPr/>
          <p:nvPr/>
        </p:nvSpPr>
        <p:spPr>
          <a:xfrm>
            <a:off x="1835280" y="3645000"/>
            <a:ext cx="58968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1" name="CustomShape 3"/>
          <p:cNvSpPr/>
          <p:nvPr/>
        </p:nvSpPr>
        <p:spPr>
          <a:xfrm>
            <a:off x="2124000" y="3141720"/>
            <a:ext cx="5036040" cy="136260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32" name="CustomShape 4"/>
          <p:cNvSpPr/>
          <p:nvPr/>
        </p:nvSpPr>
        <p:spPr>
          <a:xfrm>
            <a:off x="6942240" y="3608280"/>
            <a:ext cx="58968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3"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4" name="CustomShape 6"/>
          <p:cNvSpPr/>
          <p:nvPr/>
        </p:nvSpPr>
        <p:spPr>
          <a:xfrm>
            <a:off x="1295280" y="4724280"/>
            <a:ext cx="26233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5" name="CustomShape 7"/>
          <p:cNvSpPr/>
          <p:nvPr/>
        </p:nvSpPr>
        <p:spPr>
          <a:xfrm>
            <a:off x="6740640" y="4654440"/>
            <a:ext cx="15022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6"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8" name="CustomShape 2"/>
          <p:cNvSpPr/>
          <p:nvPr/>
        </p:nvSpPr>
        <p:spPr>
          <a:xfrm>
            <a:off x="395280" y="1125360"/>
            <a:ext cx="8418960" cy="5466240"/>
          </a:xfrm>
          <a:prstGeom prst="rect">
            <a:avLst/>
          </a:prstGeom>
          <a:noFill/>
          <a:ln w="0">
            <a:noFill/>
          </a:ln>
        </p:spPr>
        <p:style>
          <a:lnRef idx="0"/>
          <a:fillRef idx="0"/>
          <a:effectRef idx="0"/>
          <a:fontRef idx="minor"/>
        </p:style>
        <p:txBody>
          <a:bodyPr lIns="90000" rIns="90000" tIns="45000" bIns="45000">
            <a:noAutofit/>
          </a:bodyPr>
          <a:p>
            <a:pPr marL="343080" indent="-33732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73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008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008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73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73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73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732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work</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1">
                                  <p:stCondLst>
                                    <p:cond delay="0"/>
                                  </p:stCondLst>
                                  <p:childTnLst>
                                    <p:set>
                                      <p:cBhvr>
                                        <p:cTn id="70"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03280" y="225360"/>
            <a:ext cx="8223840" cy="113868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40" name="Picture 3" descr=""/>
          <p:cNvPicPr/>
          <p:nvPr/>
        </p:nvPicPr>
        <p:blipFill>
          <a:blip r:embed="rId1"/>
          <a:stretch/>
        </p:blipFill>
        <p:spPr>
          <a:xfrm>
            <a:off x="971640" y="2276640"/>
            <a:ext cx="2153160" cy="1434240"/>
          </a:xfrm>
          <a:prstGeom prst="rect">
            <a:avLst/>
          </a:prstGeom>
          <a:ln w="25560">
            <a:solidFill>
              <a:schemeClr val="bg2"/>
            </a:solidFill>
            <a:miter/>
          </a:ln>
        </p:spPr>
      </p:pic>
      <p:pic>
        <p:nvPicPr>
          <p:cNvPr id="241" name="Picture 4" descr=""/>
          <p:cNvPicPr/>
          <p:nvPr/>
        </p:nvPicPr>
        <p:blipFill>
          <a:blip r:embed="rId2"/>
          <a:stretch/>
        </p:blipFill>
        <p:spPr>
          <a:xfrm>
            <a:off x="3348000" y="2276640"/>
            <a:ext cx="2154960" cy="1434240"/>
          </a:xfrm>
          <a:prstGeom prst="rect">
            <a:avLst/>
          </a:prstGeom>
          <a:ln w="25560">
            <a:solidFill>
              <a:schemeClr val="bg2"/>
            </a:solidFill>
            <a:miter/>
          </a:ln>
        </p:spPr>
      </p:pic>
      <p:pic>
        <p:nvPicPr>
          <p:cNvPr id="242" name="Picture 5" descr=""/>
          <p:cNvPicPr/>
          <p:nvPr/>
        </p:nvPicPr>
        <p:blipFill>
          <a:blip r:embed="rId3"/>
          <a:stretch/>
        </p:blipFill>
        <p:spPr>
          <a:xfrm>
            <a:off x="6227640" y="3068640"/>
            <a:ext cx="1073880" cy="1073880"/>
          </a:xfrm>
          <a:prstGeom prst="rect">
            <a:avLst/>
          </a:prstGeom>
          <a:ln w="25560">
            <a:solidFill>
              <a:schemeClr val="bg2"/>
            </a:solidFill>
            <a:miter/>
          </a:ln>
        </p:spPr>
      </p:pic>
      <p:pic>
        <p:nvPicPr>
          <p:cNvPr id="243" name="Picture 6" descr=""/>
          <p:cNvPicPr/>
          <p:nvPr/>
        </p:nvPicPr>
        <p:blipFill>
          <a:blip r:embed="rId4"/>
          <a:stretch/>
        </p:blipFill>
        <p:spPr>
          <a:xfrm>
            <a:off x="7451640" y="1844640"/>
            <a:ext cx="1073880" cy="1073880"/>
          </a:xfrm>
          <a:prstGeom prst="rect">
            <a:avLst/>
          </a:prstGeom>
          <a:ln w="25560">
            <a:solidFill>
              <a:schemeClr val="bg2"/>
            </a:solidFill>
            <a:miter/>
          </a:ln>
        </p:spPr>
      </p:pic>
      <p:pic>
        <p:nvPicPr>
          <p:cNvPr id="244" name="Picture 7" descr=""/>
          <p:cNvPicPr/>
          <p:nvPr/>
        </p:nvPicPr>
        <p:blipFill>
          <a:blip r:embed="rId5"/>
          <a:stretch/>
        </p:blipFill>
        <p:spPr>
          <a:xfrm>
            <a:off x="7451640" y="3068640"/>
            <a:ext cx="1073880" cy="1073880"/>
          </a:xfrm>
          <a:prstGeom prst="rect">
            <a:avLst/>
          </a:prstGeom>
          <a:ln w="25560">
            <a:solidFill>
              <a:schemeClr val="bg2"/>
            </a:solidFill>
            <a:miter/>
          </a:ln>
        </p:spPr>
      </p:pic>
      <p:pic>
        <p:nvPicPr>
          <p:cNvPr id="245" name="Picture 8" descr=""/>
          <p:cNvPicPr/>
          <p:nvPr/>
        </p:nvPicPr>
        <p:blipFill>
          <a:blip r:embed="rId6"/>
          <a:stretch/>
        </p:blipFill>
        <p:spPr>
          <a:xfrm>
            <a:off x="6227640" y="1844640"/>
            <a:ext cx="1073880" cy="1073880"/>
          </a:xfrm>
          <a:prstGeom prst="rect">
            <a:avLst/>
          </a:prstGeom>
          <a:ln w="25560">
            <a:solidFill>
              <a:schemeClr val="bg2"/>
            </a:solidFill>
            <a:miter/>
          </a:ln>
        </p:spPr>
      </p:pic>
      <p:sp>
        <p:nvSpPr>
          <p:cNvPr id="246" name="CustomShape 2"/>
          <p:cNvSpPr/>
          <p:nvPr/>
        </p:nvSpPr>
        <p:spPr>
          <a:xfrm>
            <a:off x="6084720" y="1557360"/>
            <a:ext cx="229788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7" name="CustomShape 3"/>
          <p:cNvSpPr/>
          <p:nvPr/>
        </p:nvSpPr>
        <p:spPr>
          <a:xfrm>
            <a:off x="828720" y="1916280"/>
            <a:ext cx="265824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8" name="CustomShape 4"/>
          <p:cNvSpPr/>
          <p:nvPr/>
        </p:nvSpPr>
        <p:spPr>
          <a:xfrm>
            <a:off x="5724360" y="4819680"/>
            <a:ext cx="316296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9" name="CustomShape 5"/>
          <p:cNvSpPr/>
          <p:nvPr/>
        </p:nvSpPr>
        <p:spPr>
          <a:xfrm>
            <a:off x="6300720" y="5805360"/>
            <a:ext cx="233424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50" name="CustomShape 6"/>
          <p:cNvSpPr/>
          <p:nvPr/>
        </p:nvSpPr>
        <p:spPr>
          <a:xfrm>
            <a:off x="3851280" y="4869000"/>
            <a:ext cx="103896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51" name="CustomShape 7"/>
          <p:cNvSpPr/>
          <p:nvPr/>
        </p:nvSpPr>
        <p:spPr>
          <a:xfrm>
            <a:off x="1260360" y="4838760"/>
            <a:ext cx="165168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52" name="CustomShape 8"/>
          <p:cNvSpPr/>
          <p:nvPr/>
        </p:nvSpPr>
        <p:spPr>
          <a:xfrm>
            <a:off x="1187280" y="5580000"/>
            <a:ext cx="186732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3"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4"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5"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6"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7"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8"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9" name="CustomShape 15"/>
          <p:cNvSpPr/>
          <p:nvPr/>
        </p:nvSpPr>
        <p:spPr>
          <a:xfrm>
            <a:off x="826920" y="6496200"/>
            <a:ext cx="8311320" cy="180360"/>
          </a:xfrm>
          <a:prstGeom prst="rect">
            <a:avLst/>
          </a:prstGeom>
          <a:noFill/>
          <a:ln w="0">
            <a:noFill/>
          </a:ln>
        </p:spPr>
        <p:style>
          <a:lnRef idx="0"/>
          <a:fillRef idx="0"/>
          <a:effectRef idx="0"/>
          <a:fontRef idx="minor"/>
        </p:style>
        <p:txBody>
          <a:bodyPr lIns="0" rIns="0" tIns="0" bIns="0">
            <a:spAutoFit/>
          </a:bodyPr>
          <a:p>
            <a:pPr marL="330120" indent="-32436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68360" y="237960"/>
            <a:ext cx="8214480" cy="118332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61" name="Picture 3" descr=""/>
          <p:cNvPicPr/>
          <p:nvPr/>
        </p:nvPicPr>
        <p:blipFill>
          <a:blip r:embed="rId1"/>
          <a:stretch/>
        </p:blipFill>
        <p:spPr>
          <a:xfrm>
            <a:off x="5247360" y="1346400"/>
            <a:ext cx="1218240" cy="1218240"/>
          </a:xfrm>
          <a:prstGeom prst="rect">
            <a:avLst/>
          </a:prstGeom>
          <a:ln w="19080">
            <a:solidFill>
              <a:schemeClr val="bg2"/>
            </a:solidFill>
            <a:miter/>
          </a:ln>
        </p:spPr>
      </p:pic>
      <p:pic>
        <p:nvPicPr>
          <p:cNvPr id="262" name="Picture 4" descr=""/>
          <p:cNvPicPr/>
          <p:nvPr/>
        </p:nvPicPr>
        <p:blipFill>
          <a:blip r:embed="rId2"/>
          <a:stretch/>
        </p:blipFill>
        <p:spPr>
          <a:xfrm>
            <a:off x="3805920" y="1346400"/>
            <a:ext cx="1218240" cy="1218240"/>
          </a:xfrm>
          <a:prstGeom prst="rect">
            <a:avLst/>
          </a:prstGeom>
          <a:ln w="19080">
            <a:solidFill>
              <a:schemeClr val="bg2"/>
            </a:solidFill>
            <a:miter/>
          </a:ln>
        </p:spPr>
      </p:pic>
      <p:pic>
        <p:nvPicPr>
          <p:cNvPr id="263" name="Picture 5" descr=""/>
          <p:cNvPicPr/>
          <p:nvPr/>
        </p:nvPicPr>
        <p:blipFill>
          <a:blip r:embed="rId3"/>
          <a:stretch/>
        </p:blipFill>
        <p:spPr>
          <a:xfrm>
            <a:off x="3805920" y="2930760"/>
            <a:ext cx="1218240" cy="1218240"/>
          </a:xfrm>
          <a:prstGeom prst="rect">
            <a:avLst/>
          </a:prstGeom>
          <a:ln w="19080">
            <a:solidFill>
              <a:schemeClr val="bg2"/>
            </a:solidFill>
            <a:miter/>
          </a:ln>
        </p:spPr>
      </p:pic>
      <p:pic>
        <p:nvPicPr>
          <p:cNvPr id="264" name="Picture 6" descr=""/>
          <p:cNvPicPr/>
          <p:nvPr/>
        </p:nvPicPr>
        <p:blipFill>
          <a:blip r:embed="rId4"/>
          <a:stretch/>
        </p:blipFill>
        <p:spPr>
          <a:xfrm>
            <a:off x="2365920" y="1346400"/>
            <a:ext cx="1218240" cy="1218240"/>
          </a:xfrm>
          <a:prstGeom prst="rect">
            <a:avLst/>
          </a:prstGeom>
          <a:ln w="19080">
            <a:solidFill>
              <a:schemeClr val="bg2"/>
            </a:solidFill>
            <a:miter/>
          </a:ln>
        </p:spPr>
      </p:pic>
      <p:pic>
        <p:nvPicPr>
          <p:cNvPr id="265" name="Picture 7" descr=""/>
          <p:cNvPicPr/>
          <p:nvPr/>
        </p:nvPicPr>
        <p:blipFill>
          <a:blip r:embed="rId5"/>
          <a:stretch/>
        </p:blipFill>
        <p:spPr>
          <a:xfrm>
            <a:off x="5247360" y="2930760"/>
            <a:ext cx="1218240" cy="1218240"/>
          </a:xfrm>
          <a:prstGeom prst="rect">
            <a:avLst/>
          </a:prstGeom>
          <a:ln w="19080">
            <a:solidFill>
              <a:schemeClr val="bg2"/>
            </a:solidFill>
            <a:miter/>
          </a:ln>
        </p:spPr>
      </p:pic>
      <p:pic>
        <p:nvPicPr>
          <p:cNvPr id="266" name="Picture 8" descr=""/>
          <p:cNvPicPr/>
          <p:nvPr/>
        </p:nvPicPr>
        <p:blipFill>
          <a:blip r:embed="rId6"/>
          <a:stretch/>
        </p:blipFill>
        <p:spPr>
          <a:xfrm>
            <a:off x="926280" y="2930760"/>
            <a:ext cx="1218240" cy="1218240"/>
          </a:xfrm>
          <a:prstGeom prst="rect">
            <a:avLst/>
          </a:prstGeom>
          <a:ln w="19080">
            <a:solidFill>
              <a:schemeClr val="bg2"/>
            </a:solidFill>
            <a:miter/>
          </a:ln>
        </p:spPr>
      </p:pic>
      <p:pic>
        <p:nvPicPr>
          <p:cNvPr id="267" name="Picture 9" descr=""/>
          <p:cNvPicPr/>
          <p:nvPr/>
        </p:nvPicPr>
        <p:blipFill>
          <a:blip r:embed="rId7"/>
          <a:stretch/>
        </p:blipFill>
        <p:spPr>
          <a:xfrm>
            <a:off x="2365920" y="2930760"/>
            <a:ext cx="1218240" cy="1218240"/>
          </a:xfrm>
          <a:prstGeom prst="rect">
            <a:avLst/>
          </a:prstGeom>
          <a:ln w="19080">
            <a:solidFill>
              <a:schemeClr val="bg2"/>
            </a:solidFill>
            <a:miter/>
          </a:ln>
        </p:spPr>
      </p:pic>
      <p:pic>
        <p:nvPicPr>
          <p:cNvPr id="268" name="Picture 10" descr=""/>
          <p:cNvPicPr/>
          <p:nvPr/>
        </p:nvPicPr>
        <p:blipFill>
          <a:blip r:embed="rId8"/>
          <a:stretch/>
        </p:blipFill>
        <p:spPr>
          <a:xfrm>
            <a:off x="926280" y="1337040"/>
            <a:ext cx="1218240" cy="1218240"/>
          </a:xfrm>
          <a:prstGeom prst="rect">
            <a:avLst/>
          </a:prstGeom>
          <a:ln w="19080">
            <a:solidFill>
              <a:schemeClr val="bg2"/>
            </a:solidFill>
            <a:miter/>
          </a:ln>
        </p:spPr>
      </p:pic>
      <p:sp>
        <p:nvSpPr>
          <p:cNvPr id="269"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70"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71"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72"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3"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4"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5"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6"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7" name="Picture 19" descr=""/>
          <p:cNvPicPr/>
          <p:nvPr/>
        </p:nvPicPr>
        <p:blipFill>
          <a:blip r:embed="rId9"/>
          <a:stretch/>
        </p:blipFill>
        <p:spPr>
          <a:xfrm>
            <a:off x="6687360" y="1346400"/>
            <a:ext cx="1219680" cy="1219680"/>
          </a:xfrm>
          <a:prstGeom prst="rect">
            <a:avLst/>
          </a:prstGeom>
          <a:ln w="19080">
            <a:solidFill>
              <a:schemeClr val="bg2"/>
            </a:solidFill>
            <a:miter/>
          </a:ln>
        </p:spPr>
      </p:pic>
      <p:sp>
        <p:nvSpPr>
          <p:cNvPr id="278"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9" name="Picture 21" descr=""/>
          <p:cNvPicPr/>
          <p:nvPr/>
        </p:nvPicPr>
        <p:blipFill>
          <a:blip r:embed="rId10"/>
          <a:stretch/>
        </p:blipFill>
        <p:spPr>
          <a:xfrm>
            <a:off x="6687360" y="2930760"/>
            <a:ext cx="1218240" cy="1218240"/>
          </a:xfrm>
          <a:prstGeom prst="rect">
            <a:avLst/>
          </a:prstGeom>
          <a:ln w="19080">
            <a:solidFill>
              <a:schemeClr val="bg2"/>
            </a:solidFill>
            <a:miter/>
          </a:ln>
        </p:spPr>
      </p:pic>
      <p:sp>
        <p:nvSpPr>
          <p:cNvPr id="280"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81" name="CustomShape 12"/>
          <p:cNvSpPr/>
          <p:nvPr/>
        </p:nvSpPr>
        <p:spPr>
          <a:xfrm>
            <a:off x="468360" y="6381360"/>
            <a:ext cx="805860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82" name="CustomShape 13"/>
          <p:cNvSpPr/>
          <p:nvPr/>
        </p:nvSpPr>
        <p:spPr>
          <a:xfrm>
            <a:off x="731520" y="4480560"/>
            <a:ext cx="8131680" cy="1649880"/>
          </a:xfrm>
          <a:prstGeom prst="rect">
            <a:avLst/>
          </a:prstGeom>
          <a:noFill/>
          <a:ln w="0">
            <a:noFill/>
          </a:ln>
        </p:spPr>
        <p:style>
          <a:lnRef idx="0"/>
          <a:fillRef idx="0"/>
          <a:effectRef idx="0"/>
          <a:fontRef idx="minor"/>
        </p:style>
        <p:txBody>
          <a:bodyPr lIns="90000" rIns="90000" tIns="46800" bIns="46800">
            <a:noAutofit/>
          </a:bodyPr>
          <a:p>
            <a:pPr marL="316080" indent="-3103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03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03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032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5" descr=""/>
          <p:cNvPicPr/>
          <p:nvPr/>
        </p:nvPicPr>
        <p:blipFill>
          <a:blip r:embed="rId1"/>
          <a:srcRect l="1098" t="0" r="49792" b="0"/>
          <a:stretch/>
        </p:blipFill>
        <p:spPr>
          <a:xfrm rot="13323000">
            <a:off x="519480" y="4020120"/>
            <a:ext cx="1861200" cy="2040480"/>
          </a:xfrm>
          <a:prstGeom prst="rect">
            <a:avLst/>
          </a:prstGeom>
          <a:ln w="0">
            <a:noFill/>
          </a:ln>
        </p:spPr>
      </p:pic>
      <p:pic>
        <p:nvPicPr>
          <p:cNvPr id="284" name="Picture 2" descr=""/>
          <p:cNvPicPr/>
          <p:nvPr/>
        </p:nvPicPr>
        <p:blipFill>
          <a:blip r:embed="rId2"/>
          <a:srcRect l="11922" t="22804" r="51634" b="21767"/>
          <a:stretch/>
        </p:blipFill>
        <p:spPr>
          <a:xfrm rot="12940200">
            <a:off x="492840" y="807840"/>
            <a:ext cx="2031120" cy="1475280"/>
          </a:xfrm>
          <a:prstGeom prst="rect">
            <a:avLst/>
          </a:prstGeom>
          <a:ln w="0">
            <a:noFill/>
          </a:ln>
        </p:spPr>
      </p:pic>
      <p:pic>
        <p:nvPicPr>
          <p:cNvPr id="285" name="Picture 14" descr=""/>
          <p:cNvPicPr/>
          <p:nvPr/>
        </p:nvPicPr>
        <p:blipFill>
          <a:blip r:embed="rId3"/>
          <a:srcRect l="10229" t="15754" r="52275" b="13037"/>
          <a:stretch/>
        </p:blipFill>
        <p:spPr>
          <a:xfrm rot="17864400">
            <a:off x="539640" y="2102760"/>
            <a:ext cx="1749960" cy="2248560"/>
          </a:xfrm>
          <a:prstGeom prst="rect">
            <a:avLst/>
          </a:prstGeom>
          <a:ln w="0">
            <a:noFill/>
          </a:ln>
        </p:spPr>
      </p:pic>
      <p:sp>
        <p:nvSpPr>
          <p:cNvPr id="286" name="CustomShape 1"/>
          <p:cNvSpPr/>
          <p:nvPr/>
        </p:nvSpPr>
        <p:spPr>
          <a:xfrm>
            <a:off x="2755800" y="4529160"/>
            <a:ext cx="347400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7" name="CustomShape 2"/>
          <p:cNvSpPr/>
          <p:nvPr/>
        </p:nvSpPr>
        <p:spPr>
          <a:xfrm>
            <a:off x="2698920" y="2943360"/>
            <a:ext cx="347400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8" name="CustomShape 3"/>
          <p:cNvSpPr/>
          <p:nvPr/>
        </p:nvSpPr>
        <p:spPr>
          <a:xfrm>
            <a:off x="2755800" y="1224000"/>
            <a:ext cx="271368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9" name="CustomShape 4"/>
          <p:cNvSpPr/>
          <p:nvPr/>
        </p:nvSpPr>
        <p:spPr>
          <a:xfrm>
            <a:off x="395280" y="8100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90"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91" name="CustomShape 6"/>
          <p:cNvSpPr/>
          <p:nvPr/>
        </p:nvSpPr>
        <p:spPr>
          <a:xfrm>
            <a:off x="5673600" y="1343160"/>
            <a:ext cx="294552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008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008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008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92"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3" name="Picture 5" descr=""/>
          <p:cNvPicPr/>
          <p:nvPr/>
        </p:nvPicPr>
        <p:blipFill>
          <a:blip r:embed="rId4"/>
          <a:stretch/>
        </p:blipFill>
        <p:spPr>
          <a:xfrm>
            <a:off x="5675400" y="4994280"/>
            <a:ext cx="2653200" cy="1765800"/>
          </a:xfrm>
          <a:prstGeom prst="rect">
            <a:avLst/>
          </a:prstGeom>
          <a:ln w="0">
            <a:noFill/>
          </a:ln>
        </p:spPr>
      </p:pic>
      <p:sp>
        <p:nvSpPr>
          <p:cNvPr id="294" name="CustomShape 8"/>
          <p:cNvSpPr/>
          <p:nvPr/>
        </p:nvSpPr>
        <p:spPr>
          <a:xfrm>
            <a:off x="360000" y="5940000"/>
            <a:ext cx="2159280" cy="601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solidFill>
                  <a:srgbClr val="000000"/>
                </a:solidFill>
                <a:latin typeface="Arial"/>
                <a:ea typeface="DejaVu Sans"/>
              </a:rPr>
              <a:t>Histology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503280" y="288936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7" name="CustomShape 2"/>
          <p:cNvSpPr/>
          <p:nvPr/>
        </p:nvSpPr>
        <p:spPr>
          <a:xfrm>
            <a:off x="457200" y="1125360"/>
            <a:ext cx="8223840" cy="4995000"/>
          </a:xfrm>
          <a:prstGeom prst="rect">
            <a:avLst/>
          </a:prstGeom>
          <a:noFill/>
          <a:ln w="0">
            <a:noFill/>
          </a:ln>
        </p:spPr>
        <p:style>
          <a:lnRef idx="0"/>
          <a:fillRef idx="0"/>
          <a:effectRef idx="0"/>
          <a:fontRef idx="minor"/>
        </p:style>
        <p:txBody>
          <a:bodyPr lIns="90000" rIns="90000" tIns="45000" bIns="45000">
            <a:noAutofit/>
          </a:bodyPr>
          <a:p>
            <a:pPr marL="343080" indent="-33732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732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732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7320">
              <a:lnSpc>
                <a:spcPct val="100000"/>
              </a:lnSpc>
              <a:spcBef>
                <a:spcPts val="479"/>
              </a:spcBef>
              <a:tabLst>
                <a:tab algn="l" pos="0"/>
              </a:tabLst>
            </a:pPr>
            <a:endParaRPr b="0" lang="en-AU" sz="2400" spc="-1" strike="noStrike">
              <a:latin typeface="Arial"/>
            </a:endParaRPr>
          </a:p>
          <a:p>
            <a:pPr marL="343080" indent="-33732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732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732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8" name="Picture 1" descr=""/>
          <p:cNvPicPr/>
          <p:nvPr/>
        </p:nvPicPr>
        <p:blipFill>
          <a:blip r:embed="rId1"/>
          <a:stretch/>
        </p:blipFill>
        <p:spPr>
          <a:xfrm>
            <a:off x="755640" y="3895560"/>
            <a:ext cx="2442240" cy="2442240"/>
          </a:xfrm>
          <a:prstGeom prst="rect">
            <a:avLst/>
          </a:prstGeom>
          <a:ln w="0">
            <a:noFill/>
          </a:ln>
        </p:spPr>
      </p:pic>
      <p:pic>
        <p:nvPicPr>
          <p:cNvPr id="299" name="Picture 2" descr=""/>
          <p:cNvPicPr/>
          <p:nvPr/>
        </p:nvPicPr>
        <p:blipFill>
          <a:blip r:embed="rId2"/>
          <a:stretch/>
        </p:blipFill>
        <p:spPr>
          <a:xfrm>
            <a:off x="4284720" y="3895560"/>
            <a:ext cx="2442240" cy="2442240"/>
          </a:xfrm>
          <a:prstGeom prst="rect">
            <a:avLst/>
          </a:prstGeom>
          <a:ln w="0">
            <a:noFill/>
          </a:ln>
        </p:spPr>
      </p:pic>
      <p:sp>
        <p:nvSpPr>
          <p:cNvPr id="300"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301" name="CustomShape 4"/>
          <p:cNvSpPr/>
          <p:nvPr/>
        </p:nvSpPr>
        <p:spPr>
          <a:xfrm>
            <a:off x="281880" y="6561000"/>
            <a:ext cx="42379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 Melissa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303" name="Picture 3" descr=""/>
          <p:cNvPicPr/>
          <p:nvPr/>
        </p:nvPicPr>
        <p:blipFill>
          <a:blip r:embed="rId1"/>
          <a:stretch/>
        </p:blipFill>
        <p:spPr>
          <a:xfrm>
            <a:off x="611280" y="2467080"/>
            <a:ext cx="2516760" cy="2513520"/>
          </a:xfrm>
          <a:prstGeom prst="rect">
            <a:avLst/>
          </a:prstGeom>
          <a:ln w="0">
            <a:noFill/>
          </a:ln>
        </p:spPr>
      </p:pic>
      <p:pic>
        <p:nvPicPr>
          <p:cNvPr id="304" name="Picture 4" descr=""/>
          <p:cNvPicPr/>
          <p:nvPr/>
        </p:nvPicPr>
        <p:blipFill>
          <a:blip r:embed="rId2"/>
          <a:stretch/>
        </p:blipFill>
        <p:spPr>
          <a:xfrm>
            <a:off x="4935600" y="2089080"/>
            <a:ext cx="2837520" cy="2837520"/>
          </a:xfrm>
          <a:prstGeom prst="rect">
            <a:avLst/>
          </a:prstGeom>
          <a:ln w="0">
            <a:noFill/>
          </a:ln>
        </p:spPr>
      </p:pic>
      <p:sp>
        <p:nvSpPr>
          <p:cNvPr id="305" name="CustomShape 2"/>
          <p:cNvSpPr/>
          <p:nvPr/>
        </p:nvSpPr>
        <p:spPr>
          <a:xfrm>
            <a:off x="2973240" y="3325680"/>
            <a:ext cx="28375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6" name="CustomShape 3"/>
          <p:cNvSpPr/>
          <p:nvPr/>
        </p:nvSpPr>
        <p:spPr>
          <a:xfrm>
            <a:off x="1873080" y="3510000"/>
            <a:ext cx="107388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7" name="CustomShape 4"/>
          <p:cNvSpPr/>
          <p:nvPr/>
        </p:nvSpPr>
        <p:spPr>
          <a:xfrm>
            <a:off x="5276880" y="3514680"/>
            <a:ext cx="107532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8"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9" name="CustomShape 6"/>
          <p:cNvSpPr/>
          <p:nvPr/>
        </p:nvSpPr>
        <p:spPr>
          <a:xfrm>
            <a:off x="5197320" y="4143240"/>
            <a:ext cx="123408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10" name="CustomShape 7"/>
          <p:cNvSpPr/>
          <p:nvPr/>
        </p:nvSpPr>
        <p:spPr>
          <a:xfrm>
            <a:off x="457200" y="1125360"/>
            <a:ext cx="8465040" cy="1684800"/>
          </a:xfrm>
          <a:prstGeom prst="rect">
            <a:avLst/>
          </a:prstGeom>
          <a:noFill/>
          <a:ln w="0">
            <a:noFill/>
          </a:ln>
        </p:spPr>
        <p:style>
          <a:lnRef idx="0"/>
          <a:fillRef idx="0"/>
          <a:effectRef idx="0"/>
          <a:fontRef idx="minor"/>
        </p:style>
        <p:txBody>
          <a:bodyPr lIns="90000" rIns="90000" tIns="45000" bIns="45000">
            <a:noAutofit/>
          </a:bodyPr>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Content Placeholder 3" descr=""/>
          <p:cNvPicPr/>
          <p:nvPr/>
        </p:nvPicPr>
        <p:blipFill>
          <a:blip r:embed="rId1"/>
          <a:stretch/>
        </p:blipFill>
        <p:spPr>
          <a:xfrm>
            <a:off x="0" y="0"/>
            <a:ext cx="10116000" cy="6852240"/>
          </a:xfrm>
          <a:prstGeom prst="rect">
            <a:avLst/>
          </a:prstGeom>
          <a:ln w="0">
            <a:noFill/>
          </a:ln>
        </p:spPr>
      </p:pic>
      <p:sp>
        <p:nvSpPr>
          <p:cNvPr id="312"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3" name="CustomShape 2"/>
          <p:cNvSpPr/>
          <p:nvPr/>
        </p:nvSpPr>
        <p:spPr>
          <a:xfrm>
            <a:off x="5438160" y="1143000"/>
            <a:ext cx="36777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Can generate up to 7 TB of image </a:t>
            </a:r>
            <a:endParaRPr b="0" lang="en-AU" sz="1800" spc="-1" strike="noStrike">
              <a:latin typeface="Arial"/>
            </a:endParaRPr>
          </a:p>
          <a:p>
            <a:pPr>
              <a:lnSpc>
                <a:spcPct val="100000"/>
              </a:lnSpc>
            </a:pPr>
            <a:r>
              <a:rPr b="0" lang="en-US" sz="1800" spc="-1" strike="noStrike">
                <a:solidFill>
                  <a:srgbClr val="ffffff"/>
                </a:solidFill>
                <a:latin typeface="Arial"/>
                <a:ea typeface="DejaVu Sans"/>
              </a:rPr>
              <a:t>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3840" cy="4995000"/>
          </a:xfrm>
          <a:prstGeom prst="rect">
            <a:avLst/>
          </a:prstGeom>
          <a:noFill/>
          <a:ln w="0">
            <a:noFill/>
          </a:ln>
        </p:spPr>
        <p:style>
          <a:lnRef idx="0"/>
          <a:fillRef idx="0"/>
          <a:effectRef idx="0"/>
          <a:fontRef idx="minor"/>
        </p:style>
        <p:txBody>
          <a:bodyPr lIns="90000" rIns="90000" tIns="45000" bIns="45000">
            <a:noAutofit/>
          </a:bodyPr>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5" name="Content Placeholder 3" descr=""/>
          <p:cNvPicPr/>
          <p:nvPr/>
        </p:nvPicPr>
        <p:blipFill>
          <a:blip r:embed="rId1"/>
          <a:stretch/>
        </p:blipFill>
        <p:spPr>
          <a:xfrm>
            <a:off x="4608360" y="1251000"/>
            <a:ext cx="3486600" cy="3486600"/>
          </a:xfrm>
          <a:prstGeom prst="rect">
            <a:avLst/>
          </a:prstGeom>
          <a:ln w="0">
            <a:noFill/>
          </a:ln>
        </p:spPr>
      </p:pic>
      <p:pic>
        <p:nvPicPr>
          <p:cNvPr id="316" name="Picture 4" descr=""/>
          <p:cNvPicPr/>
          <p:nvPr/>
        </p:nvPicPr>
        <p:blipFill>
          <a:blip r:embed="rId2"/>
          <a:stretch/>
        </p:blipFill>
        <p:spPr>
          <a:xfrm>
            <a:off x="792000" y="1251000"/>
            <a:ext cx="3486600" cy="3486600"/>
          </a:xfrm>
          <a:prstGeom prst="rect">
            <a:avLst/>
          </a:prstGeom>
          <a:ln w="0">
            <a:noFill/>
          </a:ln>
        </p:spPr>
      </p:pic>
      <p:sp>
        <p:nvSpPr>
          <p:cNvPr id="317" name="CustomShape 2"/>
          <p:cNvSpPr/>
          <p:nvPr/>
        </p:nvSpPr>
        <p:spPr>
          <a:xfrm>
            <a:off x="800280" y="4943520"/>
            <a:ext cx="372960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18" name="CustomShape 3"/>
          <p:cNvSpPr/>
          <p:nvPr/>
        </p:nvSpPr>
        <p:spPr>
          <a:xfrm>
            <a:off x="4608360" y="4951440"/>
            <a:ext cx="43138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20" name="CustomShape 2"/>
          <p:cNvSpPr/>
          <p:nvPr/>
        </p:nvSpPr>
        <p:spPr>
          <a:xfrm>
            <a:off x="457200" y="1051200"/>
            <a:ext cx="8223840" cy="5610960"/>
          </a:xfrm>
          <a:prstGeom prst="rect">
            <a:avLst/>
          </a:prstGeom>
          <a:noFill/>
          <a:ln w="0">
            <a:noFill/>
          </a:ln>
        </p:spPr>
        <p:style>
          <a:lnRef idx="0"/>
          <a:fillRef idx="0"/>
          <a:effectRef idx="0"/>
          <a:fontRef idx="minor"/>
        </p:style>
        <p:txBody>
          <a:bodyPr lIns="90000" rIns="90000" tIns="45000" bIns="45000">
            <a:noAutofit/>
          </a:bodyPr>
          <a:p>
            <a:pPr marL="343080" indent="-33732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732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732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732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732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732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21" name="Picture 2" descr="Chart, box and whisker chart&#10;&#10;Description automatically generated"/>
          <p:cNvPicPr/>
          <p:nvPr/>
        </p:nvPicPr>
        <p:blipFill>
          <a:blip r:embed="rId2"/>
          <a:stretch/>
        </p:blipFill>
        <p:spPr>
          <a:xfrm>
            <a:off x="1532520" y="2107440"/>
            <a:ext cx="4897800" cy="3255840"/>
          </a:xfrm>
          <a:prstGeom prst="rect">
            <a:avLst/>
          </a:prstGeom>
          <a:ln w="0">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20">
                                            <p:txEl>
                                              <p:pRg st="12" end="1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20">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20">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1193760" y="2585160"/>
            <a:ext cx="6980760" cy="104832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4" name="CustomShape 2"/>
          <p:cNvSpPr/>
          <p:nvPr/>
        </p:nvSpPr>
        <p:spPr>
          <a:xfrm>
            <a:off x="457200" y="1125360"/>
            <a:ext cx="8223840" cy="4995000"/>
          </a:xfrm>
          <a:prstGeom prst="rect">
            <a:avLst/>
          </a:prstGeom>
          <a:noFill/>
          <a:ln w="0">
            <a:noFill/>
          </a:ln>
        </p:spPr>
        <p:style>
          <a:lnRef idx="0"/>
          <a:fillRef idx="0"/>
          <a:effectRef idx="0"/>
          <a:fontRef idx="minor"/>
        </p:style>
        <p:txBody>
          <a:bodyPr lIns="90000" rIns="90000" tIns="45000" bIns="45000">
            <a:noAutofit/>
          </a:bodyPr>
          <a:p>
            <a:pPr marL="343080" indent="-3373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ImageJ/Fiji </a:t>
            </a:r>
            <a:r>
              <a:rPr b="0" lang="en-US" sz="2400" spc="-1" strike="noStrike">
                <a:solidFill>
                  <a:srgbClr val="000000"/>
                </a:solidFill>
                <a:latin typeface="Calibri"/>
                <a:ea typeface="DejaVu Sans"/>
              </a:rPr>
              <a:t>is open source image analysis software widely used in biology and many other fields</a:t>
            </a:r>
            <a:endParaRPr b="0" lang="en-AU" sz="2400" spc="-1" strike="noStrike">
              <a:latin typeface="Arial"/>
            </a:endParaRPr>
          </a:p>
          <a:p>
            <a:pPr marL="343080" indent="-3373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4">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24">
                                            <p:txEl>
                                              <p:pRg st="1" end="1"/>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324">
                                            <p:txEl>
                                              <p:pRg st="2" end="2"/>
                                            </p:txEl>
                                          </p:spTgt>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324">
                                            <p:txEl>
                                              <p:pRg st="3" end="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2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6" name="Content Placeholder 4" descr=""/>
          <p:cNvPicPr/>
          <p:nvPr/>
        </p:nvPicPr>
        <p:blipFill>
          <a:blip r:embed="rId1"/>
          <a:stretch/>
        </p:blipFill>
        <p:spPr>
          <a:xfrm>
            <a:off x="457200" y="1728720"/>
            <a:ext cx="8223840" cy="3788280"/>
          </a:xfrm>
          <a:prstGeom prst="rect">
            <a:avLst/>
          </a:prstGeom>
          <a:ln w="0">
            <a:noFill/>
          </a:ln>
        </p:spPr>
      </p:pic>
      <p:sp>
        <p:nvSpPr>
          <p:cNvPr id="327" name="CustomShape 2"/>
          <p:cNvSpPr/>
          <p:nvPr/>
        </p:nvSpPr>
        <p:spPr>
          <a:xfrm>
            <a:off x="3816360" y="6345360"/>
            <a:ext cx="68158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58920" y="17002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9" name="Picture 3" descr=""/>
          <p:cNvPicPr/>
          <p:nvPr/>
        </p:nvPicPr>
        <p:blipFill>
          <a:blip r:embed="rId1"/>
          <a:stretch/>
        </p:blipFill>
        <p:spPr>
          <a:xfrm>
            <a:off x="2879640" y="2708280"/>
            <a:ext cx="3199320" cy="3199320"/>
          </a:xfrm>
          <a:prstGeom prst="rect">
            <a:avLst/>
          </a:prstGeom>
          <a:ln w="0">
            <a:noFill/>
          </a:ln>
        </p:spPr>
      </p:pic>
      <p:sp>
        <p:nvSpPr>
          <p:cNvPr id="330"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503280" y="1305000"/>
            <a:ext cx="8223840" cy="24786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segmenter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33" name="CustomShape 2"/>
          <p:cNvSpPr/>
          <p:nvPr/>
        </p:nvSpPr>
        <p:spPr>
          <a:xfrm>
            <a:off x="250920" y="1314360"/>
            <a:ext cx="8223840" cy="4995000"/>
          </a:xfrm>
          <a:prstGeom prst="rect">
            <a:avLst/>
          </a:prstGeom>
          <a:noFill/>
          <a:ln w="0">
            <a:noFill/>
          </a:ln>
        </p:spPr>
        <p:style>
          <a:lnRef idx="0"/>
          <a:fillRef idx="0"/>
          <a:effectRef idx="0"/>
          <a:fontRef idx="minor"/>
        </p:style>
        <p:txBody>
          <a:bodyPr lIns="90000" rIns="90000" tIns="45000" bIns="45000">
            <a:noAutofit/>
          </a:bodyPr>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4" name="Picture 3" descr=""/>
          <p:cNvPicPr/>
          <p:nvPr/>
        </p:nvPicPr>
        <p:blipFill>
          <a:blip r:embed="rId1"/>
          <a:stretch/>
        </p:blipFill>
        <p:spPr>
          <a:xfrm>
            <a:off x="6408720" y="3789360"/>
            <a:ext cx="2569320" cy="25200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6" name="CustomShape 2"/>
          <p:cNvSpPr/>
          <p:nvPr/>
        </p:nvSpPr>
        <p:spPr>
          <a:xfrm flipH="1">
            <a:off x="786240" y="1125360"/>
            <a:ext cx="77349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7" name="Picture 4" descr=""/>
          <p:cNvPicPr/>
          <p:nvPr/>
        </p:nvPicPr>
        <p:blipFill>
          <a:blip r:embed="rId1"/>
          <a:stretch/>
        </p:blipFill>
        <p:spPr>
          <a:xfrm>
            <a:off x="1943280" y="2023920"/>
            <a:ext cx="4914000" cy="4082040"/>
          </a:xfrm>
          <a:prstGeom prst="rect">
            <a:avLst/>
          </a:prstGeom>
          <a:ln w="0">
            <a:noFill/>
          </a:ln>
        </p:spPr>
      </p:pic>
      <p:sp>
        <p:nvSpPr>
          <p:cNvPr id="338"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9"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40" name="CustomShape 5"/>
          <p:cNvSpPr/>
          <p:nvPr/>
        </p:nvSpPr>
        <p:spPr>
          <a:xfrm>
            <a:off x="1584360" y="2503440"/>
            <a:ext cx="315000" cy="848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1"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42" name="CustomShape 7"/>
          <p:cNvSpPr/>
          <p:nvPr/>
        </p:nvSpPr>
        <p:spPr>
          <a:xfrm>
            <a:off x="1476360" y="3105000"/>
            <a:ext cx="423000" cy="389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3"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4"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5" name="CustomShape 10"/>
          <p:cNvSpPr/>
          <p:nvPr/>
        </p:nvSpPr>
        <p:spPr>
          <a:xfrm>
            <a:off x="990720" y="3611520"/>
            <a:ext cx="908640" cy="403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6"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7" name="CustomShape 12"/>
          <p:cNvSpPr/>
          <p:nvPr/>
        </p:nvSpPr>
        <p:spPr>
          <a:xfrm>
            <a:off x="1187280" y="4581360"/>
            <a:ext cx="711720" cy="1800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8"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9" name="CustomShape 14"/>
          <p:cNvSpPr/>
          <p:nvPr/>
        </p:nvSpPr>
        <p:spPr>
          <a:xfrm flipV="1">
            <a:off x="1150920" y="4935960"/>
            <a:ext cx="748440" cy="497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50" name="CustomShape 15"/>
          <p:cNvSpPr/>
          <p:nvPr/>
        </p:nvSpPr>
        <p:spPr>
          <a:xfrm>
            <a:off x="4859280" y="6289560"/>
            <a:ext cx="43153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51" name="CustomShape 16"/>
          <p:cNvSpPr/>
          <p:nvPr/>
        </p:nvSpPr>
        <p:spPr>
          <a:xfrm>
            <a:off x="388800" y="6491160"/>
            <a:ext cx="40266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53" name="Picture 2" descr=""/>
          <p:cNvPicPr/>
          <p:nvPr/>
        </p:nvPicPr>
        <p:blipFill>
          <a:blip r:embed="rId1"/>
          <a:stretch/>
        </p:blipFill>
        <p:spPr>
          <a:xfrm>
            <a:off x="4578480" y="1160640"/>
            <a:ext cx="3545640" cy="1110240"/>
          </a:xfrm>
          <a:prstGeom prst="rect">
            <a:avLst/>
          </a:prstGeom>
          <a:ln w="0">
            <a:noFill/>
          </a:ln>
        </p:spPr>
      </p:pic>
      <p:sp>
        <p:nvSpPr>
          <p:cNvPr id="354"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5" name="CustomShape 3"/>
          <p:cNvSpPr/>
          <p:nvPr/>
        </p:nvSpPr>
        <p:spPr>
          <a:xfrm rot="16200000">
            <a:off x="4339800" y="1577880"/>
            <a:ext cx="114660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6"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7"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5760" cy="5537880"/>
          </a:xfrm>
          <a:prstGeom prst="rect">
            <a:avLst/>
          </a:prstGeom>
          <a:noFill/>
          <a:ln w="0">
            <a:noFill/>
          </a:ln>
        </p:spPr>
        <p:style>
          <a:lnRef idx="0"/>
          <a:fillRef idx="0"/>
          <a:effectRef idx="0"/>
          <a:fontRef idx="minor"/>
        </p:style>
        <p:txBody>
          <a:bodyPr lIns="90000" rIns="90000" tIns="45000" bIns="45000">
            <a:noAutofit/>
          </a:bodyPr>
          <a:p>
            <a:pPr marL="343080" indent="-3373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73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 Algorithms</a:t>
            </a:r>
            <a:endParaRPr b="0" lang="en-AU" sz="2000" spc="-1" strike="noStrike">
              <a:latin typeface="Arial"/>
            </a:endParaRPr>
          </a:p>
          <a:p>
            <a:pPr lvl="1" marL="743040" indent="-2800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73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00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00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00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00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732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00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00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008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9" name="Picture 2" descr=""/>
          <p:cNvPicPr/>
          <p:nvPr/>
        </p:nvPicPr>
        <p:blipFill>
          <a:blip r:embed="rId1"/>
          <a:stretch/>
        </p:blipFill>
        <p:spPr>
          <a:xfrm>
            <a:off x="4032360" y="1665360"/>
            <a:ext cx="4489920" cy="3710520"/>
          </a:xfrm>
          <a:prstGeom prst="rect">
            <a:avLst/>
          </a:prstGeom>
          <a:ln w="0">
            <a:noFill/>
          </a:ln>
        </p:spPr>
      </p:pic>
      <p:sp>
        <p:nvSpPr>
          <p:cNvPr id="360" name="CustomShape 2"/>
          <p:cNvSpPr/>
          <p:nvPr/>
        </p:nvSpPr>
        <p:spPr>
          <a:xfrm>
            <a:off x="457200" y="1341360"/>
            <a:ext cx="346140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61" name="CustomShape 3"/>
          <p:cNvSpPr/>
          <p:nvPr/>
        </p:nvSpPr>
        <p:spPr>
          <a:xfrm>
            <a:off x="3743280" y="2313000"/>
            <a:ext cx="1506960" cy="389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63" name="CustomShape 2"/>
          <p:cNvSpPr/>
          <p:nvPr/>
        </p:nvSpPr>
        <p:spPr>
          <a:xfrm>
            <a:off x="100440" y="1371600"/>
            <a:ext cx="346140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4" name="Picture 341" descr=""/>
          <p:cNvPicPr/>
          <p:nvPr/>
        </p:nvPicPr>
        <p:blipFill>
          <a:blip r:embed="rId1"/>
          <a:stretch/>
        </p:blipFill>
        <p:spPr>
          <a:xfrm>
            <a:off x="3648600" y="1326240"/>
            <a:ext cx="5396760" cy="3607200"/>
          </a:xfrm>
          <a:prstGeom prst="rect">
            <a:avLst/>
          </a:prstGeom>
          <a:ln w="0">
            <a:noFill/>
          </a:ln>
        </p:spPr>
      </p:pic>
      <p:sp>
        <p:nvSpPr>
          <p:cNvPr id="365" name="CustomShape 3"/>
          <p:cNvSpPr/>
          <p:nvPr/>
        </p:nvSpPr>
        <p:spPr>
          <a:xfrm flipV="1">
            <a:off x="2834640" y="2826000"/>
            <a:ext cx="1184400" cy="12758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6" name="CustomShape 4"/>
          <p:cNvSpPr/>
          <p:nvPr/>
        </p:nvSpPr>
        <p:spPr>
          <a:xfrm flipV="1">
            <a:off x="3291840" y="3744720"/>
            <a:ext cx="818640" cy="13672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7" name="CustomShape 5"/>
          <p:cNvSpPr/>
          <p:nvPr/>
        </p:nvSpPr>
        <p:spPr>
          <a:xfrm>
            <a:off x="4297680" y="5359680"/>
            <a:ext cx="42019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9" name="Picture 2" descr=""/>
          <p:cNvPicPr/>
          <p:nvPr/>
        </p:nvPicPr>
        <p:blipFill>
          <a:blip r:embed="rId1"/>
          <a:stretch/>
        </p:blipFill>
        <p:spPr>
          <a:xfrm>
            <a:off x="6708600" y="981000"/>
            <a:ext cx="2132640" cy="2132640"/>
          </a:xfrm>
          <a:prstGeom prst="rect">
            <a:avLst/>
          </a:prstGeom>
          <a:ln w="0">
            <a:noFill/>
          </a:ln>
        </p:spPr>
      </p:pic>
      <p:pic>
        <p:nvPicPr>
          <p:cNvPr id="370" name="Picture 3" descr=""/>
          <p:cNvPicPr/>
          <p:nvPr/>
        </p:nvPicPr>
        <p:blipFill>
          <a:blip r:embed="rId2"/>
          <a:stretch/>
        </p:blipFill>
        <p:spPr>
          <a:xfrm>
            <a:off x="6702480" y="3191040"/>
            <a:ext cx="2132640" cy="2134080"/>
          </a:xfrm>
          <a:prstGeom prst="rect">
            <a:avLst/>
          </a:prstGeom>
          <a:ln w="0">
            <a:noFill/>
          </a:ln>
        </p:spPr>
      </p:pic>
      <p:sp>
        <p:nvSpPr>
          <p:cNvPr id="371"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503280" y="1700280"/>
            <a:ext cx="8223840" cy="24786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4" name="Picture 3" descr=""/>
          <p:cNvPicPr/>
          <p:nvPr/>
        </p:nvPicPr>
        <p:blipFill>
          <a:blip r:embed="rId1"/>
          <a:stretch/>
        </p:blipFill>
        <p:spPr>
          <a:xfrm>
            <a:off x="6048360" y="1706400"/>
            <a:ext cx="2738880" cy="2740680"/>
          </a:xfrm>
          <a:prstGeom prst="rect">
            <a:avLst/>
          </a:prstGeom>
          <a:ln w="0">
            <a:noFill/>
          </a:ln>
        </p:spPr>
      </p:pic>
      <p:sp>
        <p:nvSpPr>
          <p:cNvPr id="375" name="CustomShape 2"/>
          <p:cNvSpPr/>
          <p:nvPr/>
        </p:nvSpPr>
        <p:spPr>
          <a:xfrm>
            <a:off x="5403960" y="6532560"/>
            <a:ext cx="40266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6" name="CustomShape 3"/>
          <p:cNvSpPr/>
          <p:nvPr/>
        </p:nvSpPr>
        <p:spPr>
          <a:xfrm>
            <a:off x="179280" y="1130400"/>
            <a:ext cx="579168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7" name="CustomShape 4"/>
          <p:cNvSpPr/>
          <p:nvPr/>
        </p:nvSpPr>
        <p:spPr>
          <a:xfrm>
            <a:off x="6066000" y="1009800"/>
            <a:ext cx="16135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8" name="CustomShape 5"/>
          <p:cNvSpPr/>
          <p:nvPr/>
        </p:nvSpPr>
        <p:spPr>
          <a:xfrm>
            <a:off x="7020000" y="1298520"/>
            <a:ext cx="11466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9" name="CustomShape 6"/>
          <p:cNvSpPr/>
          <p:nvPr/>
        </p:nvSpPr>
        <p:spPr>
          <a:xfrm>
            <a:off x="8028000" y="888840"/>
            <a:ext cx="1399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80" name="CustomShape 7"/>
          <p:cNvSpPr/>
          <p:nvPr/>
        </p:nvSpPr>
        <p:spPr>
          <a:xfrm flipH="1">
            <a:off x="8490600" y="1195560"/>
            <a:ext cx="102240" cy="6213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8"/>
          <p:cNvSpPr/>
          <p:nvPr/>
        </p:nvSpPr>
        <p:spPr>
          <a:xfrm flipH="1">
            <a:off x="7050600" y="1606680"/>
            <a:ext cx="678600" cy="10245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2" name="CustomShape 9"/>
          <p:cNvSpPr/>
          <p:nvPr/>
        </p:nvSpPr>
        <p:spPr>
          <a:xfrm>
            <a:off x="6624720" y="1298520"/>
            <a:ext cx="237240" cy="11530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3" name="CustomShape 10"/>
          <p:cNvSpPr/>
          <p:nvPr/>
        </p:nvSpPr>
        <p:spPr>
          <a:xfrm flipH="1" flipV="1">
            <a:off x="7679160" y="4035960"/>
            <a:ext cx="226080" cy="568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4"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5" name="CustomShape 12"/>
          <p:cNvSpPr/>
          <p:nvPr/>
        </p:nvSpPr>
        <p:spPr>
          <a:xfrm flipH="1">
            <a:off x="6078960" y="4716360"/>
            <a:ext cx="15753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6" name="CustomShape 13"/>
          <p:cNvSpPr/>
          <p:nvPr/>
        </p:nvSpPr>
        <p:spPr>
          <a:xfrm flipV="1">
            <a:off x="6443640" y="3959640"/>
            <a:ext cx="265680" cy="84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8" name="CustomShape 2"/>
          <p:cNvSpPr/>
          <p:nvPr/>
        </p:nvSpPr>
        <p:spPr>
          <a:xfrm>
            <a:off x="287280" y="1268280"/>
            <a:ext cx="605376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9" name="Picture 3" descr=""/>
          <p:cNvPicPr/>
          <p:nvPr/>
        </p:nvPicPr>
        <p:blipFill>
          <a:blip r:embed="rId1"/>
          <a:stretch/>
        </p:blipFill>
        <p:spPr>
          <a:xfrm>
            <a:off x="6275520" y="1184400"/>
            <a:ext cx="2575440" cy="2639160"/>
          </a:xfrm>
          <a:prstGeom prst="rect">
            <a:avLst/>
          </a:prstGeom>
          <a:ln w="0">
            <a:noFill/>
          </a:ln>
        </p:spPr>
      </p:pic>
      <p:pic>
        <p:nvPicPr>
          <p:cNvPr id="390" name="Picture 4" descr=""/>
          <p:cNvPicPr/>
          <p:nvPr/>
        </p:nvPicPr>
        <p:blipFill>
          <a:blip r:embed="rId2"/>
          <a:stretch/>
        </p:blipFill>
        <p:spPr>
          <a:xfrm>
            <a:off x="6275520" y="3933720"/>
            <a:ext cx="2575440" cy="26532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92" name="Picture 1" descr=""/>
          <p:cNvPicPr/>
          <p:nvPr/>
        </p:nvPicPr>
        <p:blipFill>
          <a:blip r:embed="rId1"/>
          <a:stretch/>
        </p:blipFill>
        <p:spPr>
          <a:xfrm>
            <a:off x="611280" y="1052640"/>
            <a:ext cx="2083320" cy="5491800"/>
          </a:xfrm>
          <a:prstGeom prst="rect">
            <a:avLst/>
          </a:prstGeom>
          <a:ln w="0">
            <a:noFill/>
          </a:ln>
        </p:spPr>
      </p:pic>
      <p:sp>
        <p:nvSpPr>
          <p:cNvPr id="393" name="CustomShape 2"/>
          <p:cNvSpPr/>
          <p:nvPr/>
        </p:nvSpPr>
        <p:spPr>
          <a:xfrm>
            <a:off x="2951280" y="981000"/>
            <a:ext cx="562176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0720" y="8100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5" name="CustomShape 2"/>
          <p:cNvSpPr/>
          <p:nvPr/>
        </p:nvSpPr>
        <p:spPr>
          <a:xfrm>
            <a:off x="533520" y="858960"/>
            <a:ext cx="853344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0080">
              <a:lnSpc>
                <a:spcPct val="100000"/>
              </a:lnSpc>
              <a:buClr>
                <a:srgbClr val="000000"/>
              </a:buClr>
              <a:buFont typeface="Arial"/>
              <a:buChar char="•"/>
            </a:pPr>
            <a:r>
              <a:rPr b="0" lang="en-US" sz="1800" spc="-1" strike="noStrike">
                <a:solidFill>
                  <a:srgbClr val="000000"/>
                </a:solidFill>
                <a:latin typeface="Arial"/>
                <a:ea typeface="DejaVu Sans"/>
              </a:rPr>
              <a:t>In Settings, select only </a:t>
            </a:r>
            <a:r>
              <a:rPr b="1" lang="en-US" sz="1800" spc="-1" strike="noStrike">
                <a:solidFill>
                  <a:srgbClr val="000000"/>
                </a:solidFill>
                <a:latin typeface="Arial"/>
                <a:ea typeface="DejaVu Sans"/>
              </a:rPr>
              <a:t>Mean statistics</a:t>
            </a:r>
            <a:r>
              <a:rPr b="0" lang="en-US" sz="1800" spc="-1" strike="noStrike">
                <a:solidFill>
                  <a:srgbClr val="000000"/>
                </a:solidFill>
                <a:latin typeface="Arial"/>
                <a:ea typeface="DejaVu Sans"/>
              </a:rPr>
              <a:t>,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008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0080">
              <a:lnSpc>
                <a:spcPct val="100000"/>
              </a:lnSpc>
              <a:buClr>
                <a:srgbClr val="000000"/>
              </a:buClr>
              <a:buFont typeface="Arial"/>
              <a:buChar char="•"/>
            </a:pPr>
            <a:r>
              <a:rPr b="0" lang="en-US" sz="1800" spc="-1" strike="noStrike">
                <a:solidFill>
                  <a:srgbClr val="000000"/>
                </a:solidFill>
                <a:latin typeface="Arial"/>
                <a:ea typeface="DejaVu Sans"/>
              </a:rPr>
              <a:t>In Settings,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008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6" name="Picture 2" descr=""/>
          <p:cNvPicPr/>
          <p:nvPr/>
        </p:nvPicPr>
        <p:blipFill>
          <a:blip r:embed="rId1"/>
          <a:stretch/>
        </p:blipFill>
        <p:spPr>
          <a:xfrm>
            <a:off x="6516720" y="858960"/>
            <a:ext cx="2415240" cy="24152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8" name="CustomShape 2"/>
          <p:cNvSpPr/>
          <p:nvPr/>
        </p:nvSpPr>
        <p:spPr>
          <a:xfrm>
            <a:off x="503280" y="1057320"/>
            <a:ext cx="795096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9" name="CustomShape 3"/>
          <p:cNvSpPr/>
          <p:nvPr/>
        </p:nvSpPr>
        <p:spPr>
          <a:xfrm>
            <a:off x="5041800" y="2975040"/>
            <a:ext cx="210240" cy="2116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4"/>
          <p:cNvSpPr/>
          <p:nvPr/>
        </p:nvSpPr>
        <p:spPr>
          <a:xfrm>
            <a:off x="6645240" y="3192480"/>
            <a:ext cx="210240" cy="21024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5"/>
          <p:cNvSpPr/>
          <p:nvPr/>
        </p:nvSpPr>
        <p:spPr>
          <a:xfrm>
            <a:off x="6265800" y="2692440"/>
            <a:ext cx="210240" cy="21024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6"/>
          <p:cNvSpPr/>
          <p:nvPr/>
        </p:nvSpPr>
        <p:spPr>
          <a:xfrm>
            <a:off x="5907240" y="3943440"/>
            <a:ext cx="210240" cy="21024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7"/>
          <p:cNvSpPr/>
          <p:nvPr/>
        </p:nvSpPr>
        <p:spPr>
          <a:xfrm>
            <a:off x="4929120" y="4487760"/>
            <a:ext cx="210240" cy="21024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8"/>
          <p:cNvSpPr/>
          <p:nvPr/>
        </p:nvSpPr>
        <p:spPr>
          <a:xfrm>
            <a:off x="6710400" y="4159080"/>
            <a:ext cx="210240" cy="21024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9"/>
          <p:cNvSpPr/>
          <p:nvPr/>
        </p:nvSpPr>
        <p:spPr>
          <a:xfrm>
            <a:off x="5864400" y="3346560"/>
            <a:ext cx="210240" cy="21024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CustomShape 10"/>
          <p:cNvSpPr/>
          <p:nvPr/>
        </p:nvSpPr>
        <p:spPr>
          <a:xfrm>
            <a:off x="8066160" y="3551400"/>
            <a:ext cx="210240" cy="21024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7" name="CustomShape 11"/>
          <p:cNvSpPr/>
          <p:nvPr/>
        </p:nvSpPr>
        <p:spPr>
          <a:xfrm>
            <a:off x="5815080" y="1989000"/>
            <a:ext cx="210240" cy="21024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8" name="CustomShape 12"/>
          <p:cNvSpPr/>
          <p:nvPr/>
        </p:nvSpPr>
        <p:spPr>
          <a:xfrm>
            <a:off x="5214960" y="3701880"/>
            <a:ext cx="210240" cy="21024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9"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10" name="CustomShape 14"/>
          <p:cNvSpPr/>
          <p:nvPr/>
        </p:nvSpPr>
        <p:spPr>
          <a:xfrm>
            <a:off x="4492800" y="2336760"/>
            <a:ext cx="3542400" cy="293904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12" name="CustomShape 2"/>
          <p:cNvSpPr/>
          <p:nvPr/>
        </p:nvSpPr>
        <p:spPr>
          <a:xfrm>
            <a:off x="250920" y="1413000"/>
            <a:ext cx="5178960" cy="4478760"/>
          </a:xfrm>
          <a:prstGeom prst="rect">
            <a:avLst/>
          </a:prstGeom>
          <a:noFill/>
          <a:ln w="0">
            <a:noFill/>
          </a:ln>
        </p:spPr>
        <p:style>
          <a:lnRef idx="0"/>
          <a:fillRef idx="0"/>
          <a:effectRef idx="0"/>
          <a:fontRef idx="minor"/>
        </p:style>
        <p:txBody>
          <a:bodyPr lIns="90000" rIns="90000" tIns="45000" bIns="45000">
            <a:spAutoFit/>
          </a:bodyPr>
          <a:p>
            <a:pPr marL="343080" indent="-33732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732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732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3" name="Picture 4" descr=""/>
          <p:cNvPicPr/>
          <p:nvPr/>
        </p:nvPicPr>
        <p:blipFill>
          <a:blip r:embed="rId1"/>
          <a:stretch/>
        </p:blipFill>
        <p:spPr>
          <a:xfrm>
            <a:off x="5435640" y="1413000"/>
            <a:ext cx="3566160" cy="3486600"/>
          </a:xfrm>
          <a:prstGeom prst="rect">
            <a:avLst/>
          </a:prstGeom>
          <a:ln w="0">
            <a:noFill/>
          </a:ln>
        </p:spPr>
      </p:pic>
      <p:sp>
        <p:nvSpPr>
          <p:cNvPr id="414" name="CustomShape 3"/>
          <p:cNvSpPr/>
          <p:nvPr/>
        </p:nvSpPr>
        <p:spPr>
          <a:xfrm>
            <a:off x="250920" y="5401800"/>
            <a:ext cx="875088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3840" cy="58773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73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6" name="CustomShape 2"/>
          <p:cNvSpPr/>
          <p:nvPr/>
        </p:nvSpPr>
        <p:spPr>
          <a:xfrm>
            <a:off x="755640" y="1125360"/>
            <a:ext cx="647424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7" name="Picture 2" descr=""/>
          <p:cNvPicPr/>
          <p:nvPr/>
        </p:nvPicPr>
        <p:blipFill>
          <a:blip r:embed="rId1"/>
          <a:stretch/>
        </p:blipFill>
        <p:spPr>
          <a:xfrm>
            <a:off x="7236000" y="1160640"/>
            <a:ext cx="1786680" cy="520272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9" name="CustomShape 2"/>
          <p:cNvSpPr/>
          <p:nvPr/>
        </p:nvSpPr>
        <p:spPr>
          <a:xfrm>
            <a:off x="457200" y="944640"/>
            <a:ext cx="827460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732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503280" y="1305000"/>
            <a:ext cx="8223840" cy="24786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22" name="CustomShape 2"/>
          <p:cNvSpPr/>
          <p:nvPr/>
        </p:nvSpPr>
        <p:spPr>
          <a:xfrm>
            <a:off x="457200" y="1125360"/>
            <a:ext cx="8223840" cy="499500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044720" y="2602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4" name="CustomShape 2"/>
          <p:cNvSpPr/>
          <p:nvPr/>
        </p:nvSpPr>
        <p:spPr>
          <a:xfrm>
            <a:off x="288000" y="936000"/>
            <a:ext cx="867420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5" name="Picture 4" descr=""/>
          <p:cNvPicPr/>
          <p:nvPr/>
        </p:nvPicPr>
        <p:blipFill>
          <a:blip r:embed="rId1"/>
          <a:stretch/>
        </p:blipFill>
        <p:spPr>
          <a:xfrm>
            <a:off x="5867280" y="152280"/>
            <a:ext cx="3155040" cy="247860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7" name="CustomShape 2"/>
          <p:cNvSpPr/>
          <p:nvPr/>
        </p:nvSpPr>
        <p:spPr>
          <a:xfrm>
            <a:off x="457200" y="1009800"/>
            <a:ext cx="8223840" cy="4995000"/>
          </a:xfrm>
          <a:prstGeom prst="rect">
            <a:avLst/>
          </a:prstGeom>
          <a:noFill/>
          <a:ln w="0">
            <a:noFill/>
          </a:ln>
        </p:spPr>
        <p:style>
          <a:lnRef idx="0"/>
          <a:fillRef idx="0"/>
          <a:effectRef idx="0"/>
          <a:fontRef idx="minor"/>
        </p:style>
        <p:txBody>
          <a:bodyPr lIns="90000" rIns="90000" tIns="45000" bIns="45000">
            <a:noAutofit/>
          </a:bodyPr>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73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73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732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57200" y="27468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9" name="CustomShape 2"/>
          <p:cNvSpPr/>
          <p:nvPr/>
        </p:nvSpPr>
        <p:spPr>
          <a:xfrm>
            <a:off x="457200" y="1009800"/>
            <a:ext cx="8223840" cy="499500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008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1040" cy="5610960"/>
          </a:xfrm>
          <a:prstGeom prst="rect">
            <a:avLst/>
          </a:prstGeom>
          <a:noFill/>
          <a:ln w="0">
            <a:noFill/>
          </a:ln>
        </p:spPr>
        <p:style>
          <a:lnRef idx="0"/>
          <a:fillRef idx="0"/>
          <a:effectRef idx="0"/>
          <a:fontRef idx="minor"/>
        </p:style>
        <p:txBody>
          <a:bodyPr lIns="90000" rIns="90000" tIns="45000" bIns="45000">
            <a:noAutofit/>
          </a:bodyPr>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732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5160" y="2276640"/>
            <a:ext cx="65520" cy="6552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1160" y="2492280"/>
            <a:ext cx="65520" cy="6552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7520" y="2565360"/>
            <a:ext cx="65520" cy="6552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5520" y="285264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18240" y="314172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3520" y="278136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2240" y="278136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5880" y="306864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57880" y="206064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2600" y="314172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1520" y="342900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197880" y="198900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3520" y="3573360"/>
            <a:ext cx="65520" cy="6552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78600" y="2205000"/>
            <a:ext cx="65520" cy="6552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2600" y="2060640"/>
            <a:ext cx="65520" cy="6552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6240" y="2276640"/>
            <a:ext cx="65520" cy="6552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89880" y="1844640"/>
            <a:ext cx="65520" cy="6552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6240" y="1844640"/>
            <a:ext cx="65520" cy="6552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6960" y="2492280"/>
            <a:ext cx="65520" cy="6552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3520" y="2205000"/>
            <a:ext cx="65520" cy="6552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6600" y="2637000"/>
            <a:ext cx="65520" cy="6552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4960" y="2924280"/>
            <a:ext cx="65520" cy="6552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4240" y="2997360"/>
            <a:ext cx="65520" cy="6552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0960" y="3141720"/>
            <a:ext cx="65520" cy="6552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0240" y="2637000"/>
            <a:ext cx="65520" cy="6552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grpSp>
        <p:nvGrpSpPr>
          <p:cNvPr id="204" name="Group 31"/>
          <p:cNvGrpSpPr/>
          <p:nvPr/>
        </p:nvGrpSpPr>
        <p:grpSpPr>
          <a:xfrm>
            <a:off x="5400000" y="1607760"/>
            <a:ext cx="250920" cy="345240"/>
            <a:chOff x="5400000" y="1607760"/>
            <a:chExt cx="250920" cy="345240"/>
          </a:xfrm>
        </p:grpSpPr>
        <p:sp>
          <p:nvSpPr>
            <p:cNvPr id="205" name="CustomShape 32"/>
            <p:cNvSpPr/>
            <p:nvPr/>
          </p:nvSpPr>
          <p:spPr>
            <a:xfrm>
              <a:off x="5580000" y="1882080"/>
              <a:ext cx="70920" cy="70920"/>
            </a:xfrm>
            <a:prstGeom prst="ellipse">
              <a:avLst/>
            </a:prstGeom>
            <a:solidFill>
              <a:srgbClr val="eeeeee"/>
            </a:solidFill>
            <a:ln w="9360">
              <a:solidFill>
                <a:schemeClr val="tx1"/>
              </a:solidFill>
              <a:round/>
            </a:ln>
          </p:spPr>
          <p:style>
            <a:lnRef idx="0"/>
            <a:fillRef idx="0"/>
            <a:effectRef idx="0"/>
            <a:fontRef idx="minor"/>
          </p:style>
        </p:sp>
        <p:sp>
          <p:nvSpPr>
            <p:cNvPr id="206" name="CustomShape 33"/>
            <p:cNvSpPr/>
            <p:nvPr/>
          </p:nvSpPr>
          <p:spPr>
            <a:xfrm>
              <a:off x="5400000" y="1607760"/>
              <a:ext cx="178920" cy="3452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solidFill>
                    <a:srgbClr val="000000"/>
                  </a:solidFill>
                  <a:latin typeface="Arial"/>
                  <a:ea typeface="DejaVu Sans"/>
                </a:rPr>
                <a:t>?</a:t>
              </a:r>
              <a:endParaRPr b="0" lang="en-AU" sz="1800" spc="-1" strike="noStrike">
                <a:latin typeface="Arial"/>
              </a:endParaRPr>
            </a:p>
          </p:txBody>
        </p:sp>
      </p:gr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8920" y="2847960"/>
            <a:ext cx="8223840" cy="772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Images and Machine Learning</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57200" y="274320"/>
            <a:ext cx="8227080" cy="775440"/>
          </a:xfrm>
          <a:prstGeom prst="rect">
            <a:avLst/>
          </a:prstGeom>
          <a:noFill/>
          <a:ln w="0">
            <a:noFill/>
          </a:ln>
        </p:spPr>
        <p:style>
          <a:lnRef idx="0"/>
          <a:fillRef idx="0"/>
          <a:effectRef idx="0"/>
          <a:fontRef idx="minor"/>
        </p:style>
        <p:txBody>
          <a:bodyPr lIns="90000" rIns="90000" tIns="45000" bIns="45000" anchor="ctr">
            <a:noAutofit/>
          </a:bodyPr>
          <a:p>
            <a:pPr marL="216000" indent="-21348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09" name="CustomShape 2"/>
          <p:cNvSpPr/>
          <p:nvPr/>
        </p:nvSpPr>
        <p:spPr>
          <a:xfrm>
            <a:off x="394920" y="1260000"/>
            <a:ext cx="8433360" cy="5397480"/>
          </a:xfrm>
          <a:prstGeom prst="rect">
            <a:avLst/>
          </a:prstGeom>
          <a:noFill/>
          <a:ln w="0">
            <a:noFill/>
          </a:ln>
        </p:spPr>
        <p:style>
          <a:lnRef idx="0"/>
          <a:fillRef idx="0"/>
          <a:effectRef idx="0"/>
          <a:fontRef idx="minor"/>
        </p:style>
        <p:txBody>
          <a:bodyPr lIns="90000" rIns="90000" tIns="45000" bIns="45000">
            <a:normAutofit/>
          </a:bodyPr>
          <a:p>
            <a:pPr marL="432000" indent="-32148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48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48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148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48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148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48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148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148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40000" y="180000"/>
            <a:ext cx="8227080" cy="775440"/>
          </a:xfrm>
          <a:prstGeom prst="rect">
            <a:avLst/>
          </a:prstGeom>
          <a:noFill/>
          <a:ln w="0">
            <a:noFill/>
          </a:ln>
        </p:spPr>
        <p:style>
          <a:lnRef idx="0"/>
          <a:fillRef idx="0"/>
          <a:effectRef idx="0"/>
          <a:fontRef idx="minor"/>
        </p:style>
        <p:txBody>
          <a:bodyPr lIns="90000" rIns="90000" tIns="45000" bIns="45000" anchor="ctr">
            <a:noAutofit/>
          </a:bodyPr>
          <a:p>
            <a:pPr marL="216000" indent="-21348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11" name="CustomShape 2"/>
          <p:cNvSpPr/>
          <p:nvPr/>
        </p:nvSpPr>
        <p:spPr>
          <a:xfrm>
            <a:off x="468360" y="907560"/>
            <a:ext cx="4461480" cy="5471280"/>
          </a:xfrm>
          <a:prstGeom prst="rect">
            <a:avLst/>
          </a:prstGeom>
          <a:noFill/>
          <a:ln w="0">
            <a:noFill/>
          </a:ln>
        </p:spPr>
        <p:style>
          <a:lnRef idx="0"/>
          <a:fillRef idx="0"/>
          <a:effectRef idx="0"/>
          <a:fontRef idx="minor"/>
        </p:style>
        <p:txBody>
          <a:bodyPr lIns="90000" rIns="90000" tIns="45000" bIns="45000">
            <a:normAutofit fontScale="89000"/>
          </a:bodyPr>
          <a:p>
            <a:pPr marL="432000" indent="-32148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48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48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4020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40200">
              <a:lnSpc>
                <a:spcPct val="100000"/>
              </a:lnSpc>
              <a:spcBef>
                <a:spcPts val="499"/>
              </a:spcBef>
              <a:tabLst>
                <a:tab algn="l" pos="0"/>
              </a:tabLst>
            </a:pPr>
            <a:endParaRPr b="0" lang="en-AU" sz="2000" spc="-1" strike="noStrike">
              <a:latin typeface="Arial"/>
            </a:endParaRPr>
          </a:p>
          <a:p>
            <a:pPr marL="342720" indent="-340200">
              <a:lnSpc>
                <a:spcPct val="100000"/>
              </a:lnSpc>
              <a:spcBef>
                <a:spcPts val="249"/>
              </a:spcBef>
              <a:tabLst>
                <a:tab algn="l" pos="0"/>
              </a:tabLst>
            </a:pPr>
            <a:endParaRPr b="0" lang="en-AU" sz="2000" spc="-1" strike="noStrike">
              <a:latin typeface="Arial"/>
            </a:endParaRPr>
          </a:p>
          <a:p>
            <a:pPr marL="432000" indent="-32148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020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4020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12"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3"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4"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15"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16" name="CustomShape 2"/>
          <p:cNvSpPr/>
          <p:nvPr/>
        </p:nvSpPr>
        <p:spPr>
          <a:xfrm>
            <a:off x="457200" y="1125360"/>
            <a:ext cx="8225280" cy="4996440"/>
          </a:xfrm>
          <a:prstGeom prst="rect">
            <a:avLst/>
          </a:prstGeom>
          <a:noFill/>
          <a:ln w="0">
            <a:noFill/>
          </a:ln>
        </p:spPr>
        <p:style>
          <a:lnRef idx="0"/>
          <a:fillRef idx="0"/>
          <a:effectRef idx="0"/>
          <a:fontRef idx="minor"/>
        </p:style>
      </p:sp>
      <p:sp>
        <p:nvSpPr>
          <p:cNvPr id="217" name="CustomShape 3"/>
          <p:cNvSpPr/>
          <p:nvPr/>
        </p:nvSpPr>
        <p:spPr>
          <a:xfrm>
            <a:off x="660240" y="929520"/>
            <a:ext cx="3570120" cy="49964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18" name="CustomShape 4"/>
          <p:cNvSpPr/>
          <p:nvPr/>
        </p:nvSpPr>
        <p:spPr>
          <a:xfrm>
            <a:off x="4866840" y="929520"/>
            <a:ext cx="3570120" cy="49964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19" name="Picture 2_1" descr=""/>
          <p:cNvPicPr/>
          <p:nvPr/>
        </p:nvPicPr>
        <p:blipFill>
          <a:blip r:embed="rId1"/>
          <a:stretch/>
        </p:blipFill>
        <p:spPr>
          <a:xfrm>
            <a:off x="1082160" y="1414080"/>
            <a:ext cx="2240640" cy="1895040"/>
          </a:xfrm>
          <a:prstGeom prst="rect">
            <a:avLst/>
          </a:prstGeom>
          <a:ln w="0">
            <a:noFill/>
          </a:ln>
        </p:spPr>
      </p:pic>
      <p:sp>
        <p:nvSpPr>
          <p:cNvPr id="220" name="CustomShape 5"/>
          <p:cNvSpPr/>
          <p:nvPr/>
        </p:nvSpPr>
        <p:spPr>
          <a:xfrm>
            <a:off x="965880" y="3386160"/>
            <a:ext cx="25030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21" name="Picture 7_1" descr="A picture containing chart&#10;&#10;Description automatically generated"/>
          <p:cNvPicPr/>
          <p:nvPr/>
        </p:nvPicPr>
        <p:blipFill>
          <a:blip r:embed="rId2"/>
          <a:stretch/>
        </p:blipFill>
        <p:spPr>
          <a:xfrm>
            <a:off x="1094400" y="4346280"/>
            <a:ext cx="2240640" cy="1895040"/>
          </a:xfrm>
          <a:prstGeom prst="rect">
            <a:avLst/>
          </a:prstGeom>
          <a:ln w="0">
            <a:noFill/>
          </a:ln>
        </p:spPr>
      </p:pic>
      <p:sp>
        <p:nvSpPr>
          <p:cNvPr id="222" name="CustomShape 6"/>
          <p:cNvSpPr/>
          <p:nvPr/>
        </p:nvSpPr>
        <p:spPr>
          <a:xfrm>
            <a:off x="5195160" y="3386160"/>
            <a:ext cx="38664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23" name="CustomShape 7"/>
          <p:cNvSpPr/>
          <p:nvPr/>
        </p:nvSpPr>
        <p:spPr>
          <a:xfrm>
            <a:off x="997560" y="6213960"/>
            <a:ext cx="38664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24" name="Picture 10_1" descr="A picture containing text, colorful, bird, yellow&#10;&#10;Description automatically generated"/>
          <p:cNvPicPr/>
          <p:nvPr/>
        </p:nvPicPr>
        <p:blipFill>
          <a:blip r:embed="rId3"/>
          <a:stretch/>
        </p:blipFill>
        <p:spPr>
          <a:xfrm>
            <a:off x="5303880" y="1400400"/>
            <a:ext cx="2240640" cy="1895040"/>
          </a:xfrm>
          <a:prstGeom prst="rect">
            <a:avLst/>
          </a:prstGeom>
          <a:ln w="0">
            <a:noFill/>
          </a:ln>
        </p:spPr>
      </p:pic>
      <p:sp>
        <p:nvSpPr>
          <p:cNvPr id="225" name="CustomShape 8"/>
          <p:cNvSpPr/>
          <p:nvPr/>
        </p:nvSpPr>
        <p:spPr>
          <a:xfrm>
            <a:off x="5195160" y="6213960"/>
            <a:ext cx="38664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 1 and 2</a:t>
            </a:r>
            <a:endParaRPr b="0" lang="en-AU" sz="1800" spc="-1" strike="noStrike">
              <a:latin typeface="Arial"/>
            </a:endParaRPr>
          </a:p>
        </p:txBody>
      </p:sp>
      <p:pic>
        <p:nvPicPr>
          <p:cNvPr id="226" name="" descr=""/>
          <p:cNvPicPr/>
          <p:nvPr/>
        </p:nvPicPr>
        <p:blipFill>
          <a:blip r:embed="rId4"/>
          <a:stretch/>
        </p:blipFill>
        <p:spPr>
          <a:xfrm>
            <a:off x="5244840" y="4329360"/>
            <a:ext cx="3215160" cy="18846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8296</TotalTime>
  <Application>LibreOffice/7.0.5.2$Linux_X86_64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2021-04-27T12:39:45Z</dcterms:modified>
  <cp:revision>769</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